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884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314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3217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582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402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276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191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801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1851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898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93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FE996-E347-48CA-BCCF-6BE363A693CD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74631-80C5-476D-BFF6-A00B3D1CF5B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100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88032"/>
          </a:xfrm>
        </p:spPr>
        <p:txBody>
          <a:bodyPr>
            <a:normAutofit fontScale="90000"/>
          </a:bodyPr>
          <a:lstStyle/>
          <a:p>
            <a:r>
              <a:rPr lang="ar-IQ" sz="2000" dirty="0" smtClean="0"/>
              <a:t>حكومة امير عباس هويدا </a:t>
            </a:r>
            <a:endParaRPr lang="ar-IQ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784976" cy="5832648"/>
          </a:xfrm>
        </p:spPr>
        <p:txBody>
          <a:bodyPr>
            <a:normAutofit/>
          </a:bodyPr>
          <a:lstStyle/>
          <a:p>
            <a:pPr algn="r"/>
            <a:r>
              <a:rPr lang="ar-IQ" sz="1800" dirty="0" smtClean="0"/>
              <a:t>1-تشكلت في 26 كانون الثاني 1965  واستمرت حتى العام 1977 زاد فيها الشاه محمد رضا من قبضته على السلطة .</a:t>
            </a:r>
          </a:p>
          <a:p>
            <a:pPr algn="r"/>
            <a:r>
              <a:rPr lang="ar-IQ" sz="1800" dirty="0" smtClean="0"/>
              <a:t>2-انعدمت حرية الصحافة ولم يسمح </a:t>
            </a:r>
            <a:r>
              <a:rPr lang="ar-IQ" sz="1800" dirty="0" err="1" smtClean="0"/>
              <a:t>بالاضراب</a:t>
            </a:r>
            <a:r>
              <a:rPr lang="ar-IQ" sz="1800" dirty="0" smtClean="0"/>
              <a:t>  وزاد الشاه من سيطرته على الجيش والمؤسسة التشريعية </a:t>
            </a:r>
          </a:p>
          <a:p>
            <a:pPr algn="r"/>
            <a:r>
              <a:rPr lang="ar-IQ" sz="1800" dirty="0" smtClean="0"/>
              <a:t>3- حظيت المؤسسة العسكرية  باعتمام استثنائي من الاعوام 1965 1973  وواصل </a:t>
            </a:r>
            <a:r>
              <a:rPr lang="ar-IQ" sz="1800" dirty="0" err="1" smtClean="0"/>
              <a:t>الشاره</a:t>
            </a:r>
            <a:r>
              <a:rPr lang="ar-IQ" sz="1800" dirty="0" smtClean="0"/>
              <a:t> مجاراته للغرب  محاولا ان يظهر نفسه واحدا من الملوك العظام .</a:t>
            </a:r>
          </a:p>
          <a:p>
            <a:pPr algn="r"/>
            <a:r>
              <a:rPr lang="ar-IQ" sz="1800" dirty="0" smtClean="0"/>
              <a:t>4-اقام عام 1971 احتفالية كبيرة  بمدينة (</a:t>
            </a:r>
            <a:r>
              <a:rPr lang="ar-IQ" sz="1800" dirty="0" err="1" smtClean="0"/>
              <a:t>بريسيوليس</a:t>
            </a:r>
            <a:r>
              <a:rPr lang="ar-IQ" sz="1800" dirty="0" smtClean="0"/>
              <a:t>) بمناسبة مرور 2500 عام على </a:t>
            </a:r>
            <a:r>
              <a:rPr lang="ar-IQ" sz="1800" dirty="0" err="1" smtClean="0"/>
              <a:t>تاسيس</a:t>
            </a:r>
            <a:r>
              <a:rPr lang="ar-IQ" sz="1800" dirty="0" smtClean="0"/>
              <a:t> الامبراطورية  الايرانية والتي اسسها كورش </a:t>
            </a:r>
            <a:r>
              <a:rPr lang="ar-IQ" sz="1800" dirty="0" err="1" smtClean="0"/>
              <a:t>الاخميني</a:t>
            </a:r>
            <a:r>
              <a:rPr lang="ar-IQ" sz="1800" dirty="0" smtClean="0"/>
              <a:t> ،انفق خلالها ملايين الدولارات وحضرها الكثير من رؤساء الدول والملوك ،وكانت هذه الاحتفالية مؤشرا على البذخ والاستهتار بمقدرات الشعب الايراني .</a:t>
            </a:r>
          </a:p>
          <a:p>
            <a:pPr algn="r"/>
            <a:r>
              <a:rPr lang="ar-IQ" sz="1800" dirty="0" smtClean="0"/>
              <a:t>5-كانت المحاولات الاقتصادية فاشلة وزادت من نسبة الفقر بين الايرانيين وخاصة طبقة الفلاحين وظهرت مدن الصفيح في كثير من المدن الايرانية والتي ساهمت كثيرا في الثورة ضده لاحقا .</a:t>
            </a:r>
          </a:p>
          <a:p>
            <a:pPr algn="r"/>
            <a:r>
              <a:rPr lang="ar-IQ" sz="1800" dirty="0" smtClean="0"/>
              <a:t>6- في اذار 1975 اسس حزب  انبعاث الامة الايرانية ( </a:t>
            </a:r>
            <a:r>
              <a:rPr lang="ar-IQ" sz="1800" dirty="0" err="1" smtClean="0"/>
              <a:t>برستاخيز</a:t>
            </a:r>
            <a:r>
              <a:rPr lang="ar-IQ" sz="1800" dirty="0" smtClean="0"/>
              <a:t> ملت ايران  ) وعلن ان ايران ستكون دولة الحزب الواحد  ووصف رجال الدين بانهم (رجعية القرون الوسطى ) واستبدل التقويم الهجري بالتقويم الفارسي .</a:t>
            </a:r>
          </a:p>
          <a:p>
            <a:pPr algn="r"/>
            <a:r>
              <a:rPr lang="ar-IQ" sz="1800" dirty="0" smtClean="0"/>
              <a:t>7-لغرض معالجة الوضع الاقتصادي بدء بحملة كبيرة ضد الاحتكار والارباح </a:t>
            </a:r>
            <a:r>
              <a:rPr lang="ar-IQ" sz="1800" dirty="0" err="1" smtClean="0"/>
              <a:t>الخياليه</a:t>
            </a:r>
            <a:r>
              <a:rPr lang="ar-IQ" sz="1800" dirty="0" smtClean="0"/>
              <a:t> للتجار  والحد من المضاربة العقارية .</a:t>
            </a:r>
          </a:p>
          <a:p>
            <a:pPr algn="r"/>
            <a:r>
              <a:rPr lang="ar-IQ" sz="1800" dirty="0" smtClean="0"/>
              <a:t>8- اصدر قرارا باحتكار التجارة الخارجية  وابحت الدولة هي السؤلة عن الاستيراد  وتتحكم بشكل صارم  بمنح الاجازات  والتراخيص وانشاء الشركات ..</a:t>
            </a:r>
          </a:p>
          <a:p>
            <a:pPr algn="r"/>
            <a:r>
              <a:rPr lang="ar-IQ" sz="1800" dirty="0" smtClean="0"/>
              <a:t>9- شهدت حكومة امير هويدا  اعطاء </a:t>
            </a:r>
            <a:r>
              <a:rPr lang="ar-IQ" sz="1800" dirty="0" err="1" smtClean="0"/>
              <a:t>مسؤلية</a:t>
            </a:r>
            <a:r>
              <a:rPr lang="ar-IQ" sz="1800" dirty="0" smtClean="0"/>
              <a:t>  </a:t>
            </a:r>
            <a:r>
              <a:rPr lang="ar-IQ" sz="1800" dirty="0" err="1" smtClean="0"/>
              <a:t>لاول</a:t>
            </a:r>
            <a:r>
              <a:rPr lang="ar-IQ" sz="1800" dirty="0" smtClean="0"/>
              <a:t>  امرأة وهي السيدة ( فارو كهرو </a:t>
            </a:r>
            <a:r>
              <a:rPr lang="ar-IQ" sz="1800" dirty="0" err="1" smtClean="0"/>
              <a:t>بارسا</a:t>
            </a:r>
            <a:r>
              <a:rPr lang="ar-IQ" sz="1800" dirty="0" smtClean="0"/>
              <a:t> ) كوكيلة لوزارة التربية والتعليم .</a:t>
            </a:r>
          </a:p>
          <a:p>
            <a:pPr algn="r"/>
            <a:r>
              <a:rPr lang="ar-IQ" sz="1800" dirty="0" smtClean="0"/>
              <a:t>10- تزامنت حكومة هويد مع عدد من دورات </a:t>
            </a:r>
            <a:r>
              <a:rPr lang="ar-IQ" sz="1800" smtClean="0"/>
              <a:t>المجلس الايراني وهي ( 12و22 و23 و24 )</a:t>
            </a:r>
            <a:endParaRPr lang="ar-IQ" sz="1800" dirty="0" smtClean="0"/>
          </a:p>
          <a:p>
            <a:pPr algn="r"/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49298878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245</Words>
  <Application>Microsoft Office PowerPoint</Application>
  <PresentationFormat>عرض على الشاشة (3:4)‏</PresentationFormat>
  <Paragraphs>11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حكومة امير عباس هويدا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حكومة امير عباس هويدا</dc:title>
  <dc:creator>DR.Ahmed Saker 2O11</dc:creator>
  <cp:lastModifiedBy>DR.Ahmed Saker 2O11</cp:lastModifiedBy>
  <cp:revision>5</cp:revision>
  <dcterms:created xsi:type="dcterms:W3CDTF">2020-03-06T08:11:07Z</dcterms:created>
  <dcterms:modified xsi:type="dcterms:W3CDTF">2020-03-06T10:34:16Z</dcterms:modified>
</cp:coreProperties>
</file>