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001000" cy="2057400"/>
          </a:xfrm>
        </p:spPr>
        <p:txBody>
          <a:bodyPr>
            <a:normAutofit/>
          </a:bodyPr>
          <a:lstStyle/>
          <a:p>
            <a:pPr algn="r"/>
            <a:r>
              <a:rPr lang="ar-IQ" sz="18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المحاضرة </a:t>
            </a:r>
            <a:r>
              <a:rPr lang="ar-IQ" sz="1800" b="1" cap="all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ar-IQ" sz="1800" b="1" cap="all" smtClean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الثلاثون</a:t>
            </a:r>
            <a:r>
              <a:rPr lang="ar-IQ" sz="18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IQ" sz="18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18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المادة:الحقوق والديمقراطية</a:t>
            </a:r>
            <a:br>
              <a:rPr lang="ar-IQ" sz="18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18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الفصل الدراسي الاول </a:t>
            </a:r>
            <a:br>
              <a:rPr lang="ar-IQ" sz="18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18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العام الدراسي 2020/2019 </a:t>
            </a:r>
            <a:br>
              <a:rPr lang="ar-IQ" sz="18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18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قسم </a:t>
            </a:r>
            <a:r>
              <a:rPr lang="ar-IQ" sz="1800" b="1" cap="all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ar-IQ" sz="1800" b="1" cap="all" smtClean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الاسلامية والحاسبات </a:t>
            </a:r>
            <a:r>
              <a:rPr lang="ar-IQ" sz="18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IQ" sz="18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18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المرحلة /الاولى </a:t>
            </a:r>
            <a:br>
              <a:rPr lang="ar-IQ" sz="18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18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مدرس المادة :د. اراء جميل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7760" y="2286000"/>
            <a:ext cx="7482840" cy="4023360"/>
          </a:xfrm>
        </p:spPr>
        <p:txBody>
          <a:bodyPr>
            <a:normAutofit/>
          </a:bodyPr>
          <a:lstStyle/>
          <a:p>
            <a:pPr lvl="0" algn="r"/>
            <a:r>
              <a:rPr lang="ar-IQ" sz="2000" b="1" dirty="0" smtClean="0">
                <a:solidFill>
                  <a:srgbClr val="FF0000"/>
                </a:solidFill>
              </a:rPr>
              <a:t>المادة 4 </a:t>
            </a:r>
          </a:p>
          <a:p>
            <a:pPr lvl="0" algn="r"/>
            <a:r>
              <a:rPr lang="ar-IQ" sz="2000" b="1" dirty="0" smtClean="0">
                <a:solidFill>
                  <a:schemeClr val="bg2">
                    <a:lumMod val="10000"/>
                  </a:schemeClr>
                </a:solidFill>
              </a:rPr>
              <a:t>يعاقب الطالب بالفصل لمدة 30 ثلاثين يوما اذا ارتكب احدى المخالفات التالية </a:t>
            </a:r>
          </a:p>
          <a:p>
            <a:pPr lvl="0" algn="r"/>
            <a:r>
              <a:rPr lang="ar-IQ" sz="2000" b="1" dirty="0" smtClean="0">
                <a:solidFill>
                  <a:schemeClr val="bg2">
                    <a:lumMod val="10000"/>
                  </a:schemeClr>
                </a:solidFill>
              </a:rPr>
              <a:t>اولا- فعلا يستوجب المعاقبة بالانذار مع سبق معاقبته بعقوبة الانذار</a:t>
            </a:r>
          </a:p>
          <a:p>
            <a:pPr lvl="0" algn="r"/>
            <a:r>
              <a:rPr lang="ar-IQ" sz="2000" b="1" dirty="0" smtClean="0">
                <a:solidFill>
                  <a:schemeClr val="bg2">
                    <a:lumMod val="10000"/>
                  </a:schemeClr>
                </a:solidFill>
              </a:rPr>
              <a:t>ثانيا – تجاوزه بالقول على احد منتسبي الجامعه</a:t>
            </a:r>
          </a:p>
          <a:p>
            <a:pPr lvl="0" algn="r"/>
            <a:r>
              <a:rPr lang="ar-IQ" sz="2000" b="1" dirty="0" smtClean="0">
                <a:solidFill>
                  <a:schemeClr val="bg2">
                    <a:lumMod val="10000"/>
                  </a:schemeClr>
                </a:solidFill>
              </a:rPr>
              <a:t>من غير اعضاء الهيئة التدريسية </a:t>
            </a:r>
          </a:p>
          <a:p>
            <a:pPr lvl="0" algn="r"/>
            <a:r>
              <a:rPr lang="ar-IQ" sz="2000" b="1" dirty="0" smtClean="0">
                <a:solidFill>
                  <a:schemeClr val="bg2">
                    <a:lumMod val="10000"/>
                  </a:schemeClr>
                </a:solidFill>
              </a:rPr>
              <a:t>ثالثا- قيامه بالتشهير باعضاء الهيئة التدريسية </a:t>
            </a:r>
          </a:p>
          <a:p>
            <a:pPr lvl="0" algn="r"/>
            <a:r>
              <a:rPr lang="ar-IQ" sz="2000" b="1" dirty="0" smtClean="0">
                <a:solidFill>
                  <a:schemeClr val="bg2">
                    <a:lumMod val="10000"/>
                  </a:schemeClr>
                </a:solidFill>
              </a:rPr>
              <a:t>رابعا</a:t>
            </a:r>
            <a:r>
              <a:rPr lang="ar-IQ" sz="2000" b="1" dirty="0">
                <a:solidFill>
                  <a:schemeClr val="bg2">
                    <a:lumMod val="10000"/>
                  </a:schemeClr>
                </a:solidFill>
              </a:rPr>
              <a:t> – قيامه بوضع الملصقات داخل الحرم الجامعي التي تخل بالنظام العام </a:t>
            </a:r>
            <a:endParaRPr lang="ar-IQ" sz="20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lvl="0" algn="r"/>
            <a:r>
              <a:rPr lang="ar-IQ" sz="2000" b="1" dirty="0" smtClean="0">
                <a:solidFill>
                  <a:schemeClr val="bg2">
                    <a:lumMod val="10000"/>
                  </a:schemeClr>
                </a:solidFill>
              </a:rPr>
              <a:t>والادب</a:t>
            </a:r>
            <a:endParaRPr lang="ar-IQ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798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endParaRPr lang="ar-IQ" sz="20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006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59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المحاضرة : الثلاثون المادة:الحقوق والديمقراطية الفصل الدراسي الاول  العام الدراسي 2020/2019  قسم : الاسلامية والحاسبات  المرحلة /الاولى  مدرس المادة :د. اراء جميل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for computer</dc:creator>
  <cp:lastModifiedBy>DR.Ahmed Saker 2o1O</cp:lastModifiedBy>
  <cp:revision>8</cp:revision>
  <dcterms:created xsi:type="dcterms:W3CDTF">2006-08-16T00:00:00Z</dcterms:created>
  <dcterms:modified xsi:type="dcterms:W3CDTF">2020-03-05T14:03:49Z</dcterms:modified>
</cp:coreProperties>
</file>