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533400"/>
            <a:ext cx="7696200" cy="1905000"/>
          </a:xfrm>
        </p:spPr>
        <p:txBody>
          <a:bodyPr>
            <a:normAutofit/>
          </a:bodyPr>
          <a:lstStyle/>
          <a:p>
            <a:pPr algn="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a:t>
            </a:r>
            <a:r>
              <a:rPr lang="ar-IQ" sz="14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14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االخامسة والعشرون</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4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:الاسلامية و </a:t>
            </a: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4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dirty="0"/>
          </a:p>
        </p:txBody>
      </p:sp>
      <p:sp>
        <p:nvSpPr>
          <p:cNvPr id="3" name="Subtitle 2"/>
          <p:cNvSpPr>
            <a:spLocks noGrp="1"/>
          </p:cNvSpPr>
          <p:nvPr>
            <p:ph type="subTitle" idx="1"/>
          </p:nvPr>
        </p:nvSpPr>
        <p:spPr>
          <a:xfrm>
            <a:off x="1600200" y="2819400"/>
            <a:ext cx="6324600" cy="3276600"/>
          </a:xfrm>
        </p:spPr>
        <p:txBody>
          <a:bodyPr>
            <a:normAutofit fontScale="25000" lnSpcReduction="20000"/>
          </a:bodyPr>
          <a:lstStyle/>
          <a:p>
            <a:pPr lvl="0" algn="r"/>
            <a:r>
              <a:rPr lang="ar-IQ" sz="7200" b="1" dirty="0">
                <a:solidFill>
                  <a:srgbClr val="FF0000"/>
                </a:solidFill>
              </a:rPr>
              <a:t>النظام الرئاسي </a:t>
            </a:r>
            <a:r>
              <a:rPr lang="ar-IQ" sz="7200" b="1" dirty="0">
                <a:solidFill>
                  <a:prstClr val="black"/>
                </a:solidFill>
              </a:rPr>
              <a:t>:- اي حصر الوظيفة في يد رئيس الدولة لوحده والذي يعد رئيسا للدولة و للسلطة التنفيذيةفي ان واحد ويقوم النظام الرئاسي على توازن السلطتين التشريعية والتنفيذية نتيجة استقلالهما مع وجود سلطة قضائية مستقلة </a:t>
            </a:r>
          </a:p>
          <a:p>
            <a:pPr lvl="0" algn="r"/>
            <a:r>
              <a:rPr lang="ar-IQ" sz="7200" b="1" dirty="0">
                <a:solidFill>
                  <a:prstClr val="black"/>
                </a:solidFill>
              </a:rPr>
              <a:t>مميزات النظام الرئاسي</a:t>
            </a:r>
          </a:p>
          <a:p>
            <a:pPr lvl="0" algn="r" rtl="1"/>
            <a:r>
              <a:rPr lang="ar-IQ" sz="7200" b="1" dirty="0">
                <a:solidFill>
                  <a:srgbClr val="FF0000"/>
                </a:solidFill>
              </a:rPr>
              <a:t>اولا وحدة السلطة التنفيذية: </a:t>
            </a:r>
          </a:p>
          <a:p>
            <a:pPr lvl="0" algn="r" rtl="1"/>
            <a:r>
              <a:rPr lang="ar-SA" sz="7200" b="1" dirty="0">
                <a:solidFill>
                  <a:prstClr val="black"/>
                </a:solidFill>
              </a:rPr>
              <a:t>يتميز النظام الرئاسي بوحدة السلطة التنفيذية , اي وجود رئيس دولة منتخب من قبل الشعب تناط له رئاسة الدولة ويستمد قوته من الشعب مباشرتا  كونه جاء عن طريق انتخاب الشعب له مباشرتا كماهو حال البرلمان لذا لاتمتلك السلطة التشريعية حق محاسبته واستجوابه والرئيس غيرمقيد بوزرائه  وهومن يعينهم.</a:t>
            </a:r>
          </a:p>
          <a:p>
            <a:endParaRPr lang="ar-IQ" dirty="0"/>
          </a:p>
        </p:txBody>
      </p:sp>
    </p:spTree>
    <p:extLst>
      <p:ext uri="{BB962C8B-B14F-4D97-AF65-F5344CB8AC3E}">
        <p14:creationId xmlns:p14="http://schemas.microsoft.com/office/powerpoint/2010/main" val="174993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marL="0" lvl="0" indent="0" algn="r" rtl="1">
              <a:buNone/>
            </a:pPr>
            <a:r>
              <a:rPr lang="ar-SA" sz="1800" b="1" dirty="0">
                <a:solidFill>
                  <a:srgbClr val="FF0000"/>
                </a:solidFill>
              </a:rPr>
              <a:t>ثانيا الفصل التام بين السلطات </a:t>
            </a:r>
          </a:p>
          <a:p>
            <a:pPr marL="0" lvl="0" indent="0" algn="r" rtl="1">
              <a:buNone/>
            </a:pPr>
            <a:r>
              <a:rPr lang="ar-SA" sz="1800" b="1" dirty="0">
                <a:solidFill>
                  <a:prstClr val="black"/>
                </a:solidFill>
              </a:rPr>
              <a:t>تتوزع السلطات الثلاث في هذا النظام بطريقة حاسمة لاتداخل فيها اذيستقل البرلمان بالوظيفة التشريعية دون مشاركة من قبل السلطة التنفيذية كما ان السلطة التنفيذية هي من اختصاص رئيس الوزراء ووزراءه وهذا يعني لاتداخل بين السلطات.</a:t>
            </a:r>
            <a:endParaRPr lang="ar-IQ" sz="1800" b="1" dirty="0">
              <a:solidFill>
                <a:prstClr val="black"/>
              </a:solidFill>
            </a:endParaRPr>
          </a:p>
          <a:p>
            <a:endParaRPr lang="ar-IQ" dirty="0"/>
          </a:p>
        </p:txBody>
      </p:sp>
    </p:spTree>
    <p:extLst>
      <p:ext uri="{BB962C8B-B14F-4D97-AF65-F5344CB8AC3E}">
        <p14:creationId xmlns:p14="http://schemas.microsoft.com/office/powerpoint/2010/main" val="478936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136</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المحاضرة : االخامسة والعشرون المادة:الحقوق والديمقراطية الفصل الدراسي الاول  العام الدراسي 2020/2019  قسم :الاسلامية و الحاسبات  المرحلة /الاولى  مدرس المادة :د. اراء جميل</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4</cp:revision>
  <dcterms:created xsi:type="dcterms:W3CDTF">2006-08-16T00:00:00Z</dcterms:created>
  <dcterms:modified xsi:type="dcterms:W3CDTF">2020-03-05T14:02:09Z</dcterms:modified>
</cp:coreProperties>
</file>