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1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
            <a:ext cx="7772400" cy="1927225"/>
          </a:xfrm>
        </p:spPr>
        <p:txBody>
          <a:bodyPr>
            <a:normAutofit/>
          </a:bodyPr>
          <a:lstStyle/>
          <a:p>
            <a:pPr algn="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1600" b="1" cap="all" dirty="0"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الحادي والعشرون</a:t>
            </a: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r>
              <a:rPr lang="ar-IQ" sz="16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6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a:t>
            </a:r>
            <a:r>
              <a:rPr lang="ar-IQ" sz="1600" b="1" cap="all">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t>
            </a:r>
            <a:r>
              <a:rPr lang="ar-IQ" sz="1600" b="1" cap="all" smtClean="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الاسلامية والحاسبات </a:t>
            </a: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b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br>
            <a:r>
              <a:rPr lang="ar-IQ" sz="1600" b="1" cap="all" dirty="0">
                <a:ln w="0"/>
                <a:gradFill flip="none">
                  <a:gsLst>
                    <a:gs pos="0">
                      <a:srgbClr val="4F81BD">
                        <a:tint val="75000"/>
                        <a:shade val="75000"/>
                        <a:satMod val="170000"/>
                      </a:srgbClr>
                    </a:gs>
                    <a:gs pos="49000">
                      <a:srgbClr val="4F81BD">
                        <a:tint val="88000"/>
                        <a:shade val="65000"/>
                        <a:satMod val="172000"/>
                      </a:srgbClr>
                    </a:gs>
                    <a:gs pos="50000">
                      <a:srgbClr val="4F81BD">
                        <a:shade val="65000"/>
                        <a:satMod val="130000"/>
                      </a:srgbClr>
                    </a:gs>
                    <a:gs pos="92000">
                      <a:srgbClr val="4F81BD">
                        <a:shade val="50000"/>
                        <a:satMod val="120000"/>
                      </a:srgbClr>
                    </a:gs>
                    <a:gs pos="100000">
                      <a:srgbClr val="4F81BD">
                        <a:shade val="48000"/>
                        <a:satMod val="120000"/>
                      </a:srgb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endParaRPr lang="ar-IQ" sz="1600" dirty="0"/>
          </a:p>
        </p:txBody>
      </p:sp>
      <p:sp>
        <p:nvSpPr>
          <p:cNvPr id="3" name="Subtitle 2"/>
          <p:cNvSpPr>
            <a:spLocks noGrp="1"/>
          </p:cNvSpPr>
          <p:nvPr>
            <p:ph type="subTitle" idx="1"/>
          </p:nvPr>
        </p:nvSpPr>
        <p:spPr>
          <a:xfrm>
            <a:off x="1295400" y="2133600"/>
            <a:ext cx="7010400" cy="4114800"/>
          </a:xfrm>
        </p:spPr>
        <p:txBody>
          <a:bodyPr>
            <a:normAutofit/>
          </a:bodyPr>
          <a:lstStyle/>
          <a:p>
            <a:pPr lvl="0" indent="-4445" algn="just" rtl="1">
              <a:lnSpc>
                <a:spcPct val="115000"/>
              </a:lnSpc>
              <a:spcBef>
                <a:spcPts val="0"/>
              </a:spcBef>
            </a:pPr>
            <a:r>
              <a:rPr lang="ar-SA" sz="2600" dirty="0">
                <a:solidFill>
                  <a:srgbClr val="FF0000"/>
                </a:solidFill>
                <a:ea typeface="Calibri"/>
              </a:rPr>
              <a:t>حكومة الاقلية الاوليجارشية </a:t>
            </a:r>
          </a:p>
          <a:p>
            <a:pPr lvl="0" indent="-4445" algn="just" rtl="1">
              <a:lnSpc>
                <a:spcPct val="115000"/>
              </a:lnSpc>
              <a:spcBef>
                <a:spcPts val="0"/>
              </a:spcBef>
            </a:pPr>
            <a:r>
              <a:rPr lang="ar-SA" sz="2600" dirty="0">
                <a:solidFill>
                  <a:prstClr val="black"/>
                </a:solidFill>
                <a:ea typeface="Calibri"/>
              </a:rPr>
              <a:t>الاوليجارشية يطلق هذا النوع من الحكومة ايضا على الحكومة الارستقراطية وفيها تتركز بيد عدد محدود من الافراد فالاوليجارشية تنصرف بالوقت الحاضر بتركز السلطة بيد اقلية من طبقة الاغنياء بينما ينصرف مصطلح الارستقراطية الى تمركز السلطة بيد مجموعةمن الافراد المتميزين من ناحية العلم او الاصل او المركز الاجتماعي.</a:t>
            </a:r>
            <a:endParaRPr lang="ar-IQ" sz="2600" dirty="0">
              <a:solidFill>
                <a:prstClr val="black"/>
              </a:solidFill>
              <a:latin typeface="Simplified Arabic"/>
              <a:ea typeface="Times New Roman"/>
              <a:cs typeface="PT Bold Heading"/>
            </a:endParaRPr>
          </a:p>
          <a:p>
            <a:pPr lvl="0" indent="-4445" algn="just" rtl="1">
              <a:lnSpc>
                <a:spcPct val="115000"/>
              </a:lnSpc>
              <a:spcBef>
                <a:spcPts val="0"/>
              </a:spcBef>
            </a:pPr>
            <a:endParaRPr lang="ar-IQ" sz="11200" dirty="0" smtClean="0">
              <a:solidFill>
                <a:prstClr val="black"/>
              </a:solidFill>
              <a:latin typeface="Simplified Arabic"/>
              <a:ea typeface="Times New Roman"/>
              <a:cs typeface="PT Bold Heading"/>
            </a:endParaRPr>
          </a:p>
          <a:p>
            <a:pPr lvl="0" indent="-4445" algn="r" rtl="1">
              <a:lnSpc>
                <a:spcPct val="115000"/>
              </a:lnSpc>
              <a:spcBef>
                <a:spcPts val="0"/>
              </a:spcBef>
            </a:pPr>
            <a:endParaRPr lang="ar-IQ" sz="11200" dirty="0">
              <a:solidFill>
                <a:prstClr val="black"/>
              </a:solidFill>
              <a:latin typeface="Simplified Arabic"/>
              <a:ea typeface="Times New Roman"/>
              <a:cs typeface="PT Bold Heading"/>
            </a:endParaRPr>
          </a:p>
          <a:p>
            <a:pPr lvl="0" indent="-4445" algn="r" rtl="1">
              <a:lnSpc>
                <a:spcPct val="115000"/>
              </a:lnSpc>
              <a:spcBef>
                <a:spcPts val="0"/>
              </a:spcBef>
            </a:pPr>
            <a:endParaRPr lang="ar-SA" sz="11200" dirty="0" smtClean="0">
              <a:solidFill>
                <a:srgbClr val="FF0000"/>
              </a:solidFill>
              <a:latin typeface="Trebuchet MS"/>
              <a:ea typeface="Times New Roman"/>
              <a:cs typeface="Simplified Arabic"/>
            </a:endParaRPr>
          </a:p>
        </p:txBody>
      </p:sp>
    </p:spTree>
    <p:extLst>
      <p:ext uri="{BB962C8B-B14F-4D97-AF65-F5344CB8AC3E}">
        <p14:creationId xmlns:p14="http://schemas.microsoft.com/office/powerpoint/2010/main" val="15059121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55</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المحاضرة : الحادي والعشرون المادة:الحقوق والديمقراطية الفصل الدراسي الاول  العام الدراسي 2020/2019  قسم : الاسلامية والحاسبات  المرحلة /الاولى  مدرس المادة :د. اراء جميل</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for computer</dc:creator>
  <cp:lastModifiedBy>DR.Ahmed Saker 2o1O</cp:lastModifiedBy>
  <cp:revision>12</cp:revision>
  <dcterms:created xsi:type="dcterms:W3CDTF">2006-08-16T00:00:00Z</dcterms:created>
  <dcterms:modified xsi:type="dcterms:W3CDTF">2020-03-05T14:00:57Z</dcterms:modified>
</cp:coreProperties>
</file>