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52400"/>
            <a:ext cx="7848600" cy="1774825"/>
          </a:xfrm>
        </p:spPr>
        <p:txBody>
          <a:bodyPr>
            <a:noAutofit/>
          </a:bodyPr>
          <a:lstStyle/>
          <a:p>
            <a:pPr algn="r"/>
            <a:endParaRPr lang="ar-IQ" sz="1600" dirty="0"/>
          </a:p>
        </p:txBody>
      </p:sp>
      <p:sp>
        <p:nvSpPr>
          <p:cNvPr id="3" name="Subtitle 2"/>
          <p:cNvSpPr>
            <a:spLocks noGrp="1"/>
          </p:cNvSpPr>
          <p:nvPr>
            <p:ph type="subTitle" idx="1"/>
          </p:nvPr>
        </p:nvSpPr>
        <p:spPr>
          <a:xfrm>
            <a:off x="152400" y="2057400"/>
            <a:ext cx="8839200" cy="4572000"/>
          </a:xfrm>
        </p:spPr>
        <p:txBody>
          <a:bodyPr>
            <a:normAutofit/>
          </a:bodyPr>
          <a:lstStyle/>
          <a:p>
            <a:pPr algn="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المحاضرة : العشرون</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المادة:الحقوق والديمقراطية</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الفصل الدراسي الاول </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العام الدراسي 2020/2019 </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br>
            <a:r>
              <a:rPr lang="en-US"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a:t>
            </a:r>
            <a:r>
              <a:rPr lang="ar-IQ"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قسم </a:t>
            </a: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 </a:t>
            </a:r>
            <a:r>
              <a:rPr lang="ar-IQ" sz="20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الاسلامية والحاسبات </a:t>
            </a: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المرحلة /الاولى </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ea typeface="+mj-ea"/>
                <a:cs typeface="Arial" panose="020B0604020202020204" pitchFamily="34" charset="0"/>
              </a:rPr>
              <a:t>مدرس المادة :د. اراء جميل</a:t>
            </a:r>
            <a:endParaRPr lang="ar-IQ" sz="2000" dirty="0" smtClean="0"/>
          </a:p>
        </p:txBody>
      </p:sp>
    </p:spTree>
    <p:extLst>
      <p:ext uri="{BB962C8B-B14F-4D97-AF65-F5344CB8AC3E}">
        <p14:creationId xmlns:p14="http://schemas.microsoft.com/office/powerpoint/2010/main" val="169393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marL="0" lvl="0" indent="0" algn="ctr">
              <a:buNone/>
            </a:pPr>
            <a:r>
              <a:rPr lang="ar-IQ" sz="3000" dirty="0">
                <a:solidFill>
                  <a:srgbClr val="FF0000"/>
                </a:solidFill>
              </a:rPr>
              <a:t>الحكومة المطلقة والحكومة المقيدة</a:t>
            </a:r>
            <a:r>
              <a:rPr lang="ar-IQ" sz="3000" dirty="0">
                <a:solidFill>
                  <a:prstClr val="black">
                    <a:tint val="75000"/>
                  </a:prstClr>
                </a:solidFill>
              </a:rPr>
              <a:t> </a:t>
            </a:r>
          </a:p>
          <a:p>
            <a:pPr marL="0" lvl="0" indent="0" algn="ctr">
              <a:buNone/>
            </a:pPr>
            <a:r>
              <a:rPr lang="ar-IQ" sz="3000" dirty="0">
                <a:solidFill>
                  <a:srgbClr val="FF0000"/>
                </a:solidFill>
              </a:rPr>
              <a:t>الحكومة المطلقة : </a:t>
            </a:r>
            <a:r>
              <a:rPr lang="ar-IQ" sz="3000" dirty="0">
                <a:solidFill>
                  <a:prstClr val="black">
                    <a:tint val="75000"/>
                  </a:prstClr>
                </a:solidFill>
              </a:rPr>
              <a:t>تعرف الحكومة المطلقة بانها الحكومة التي تتركز السلطات فيها بيد شخص واحد او هيئة واحدة مع خضوع ذلك الشخص او تلك الهيئة للقانون ولاتقتصر الحكومة المطلقة على الانظمة الملكية فحسب بل يمتد ليشمل الكثير من الانظمةالجمهورية التي شهد ظهورها القرن التاسع عشر والقرن العشرون </a:t>
            </a:r>
          </a:p>
          <a:p>
            <a:pPr marL="0" lvl="0" indent="0" algn="ctr">
              <a:buNone/>
            </a:pPr>
            <a:r>
              <a:rPr lang="ar-IQ" sz="3000" dirty="0">
                <a:solidFill>
                  <a:srgbClr val="FF0000"/>
                </a:solidFill>
              </a:rPr>
              <a:t>الحكومة المقيدة : </a:t>
            </a:r>
            <a:r>
              <a:rPr lang="ar-IQ" sz="3000" dirty="0">
                <a:solidFill>
                  <a:prstClr val="black">
                    <a:tint val="75000"/>
                  </a:prstClr>
                </a:solidFill>
              </a:rPr>
              <a:t>على خلاف الحكومة المطلقة التي تتركز فيها السلطات بيد حاكم واحد فالحكومة المقيدة هي تلك الحكومة التي تتوزع فيها السلطات بين هيئات متعددة تراقب بعضها البعض الاخر ويتجلى فيها مبدا فصل السلطات الثلاث التشريعية والتنفيذية والقضائية وقد يكون ملكيا او جمهوريا </a:t>
            </a:r>
          </a:p>
          <a:p>
            <a:endParaRPr lang="ar-IQ" dirty="0"/>
          </a:p>
        </p:txBody>
      </p:sp>
    </p:spTree>
    <p:extLst>
      <p:ext uri="{BB962C8B-B14F-4D97-AF65-F5344CB8AC3E}">
        <p14:creationId xmlns:p14="http://schemas.microsoft.com/office/powerpoint/2010/main" val="860400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98</Words>
  <Application>Microsoft Office PowerPoint</Application>
  <PresentationFormat>On-screen Show (4:3)</PresentationFormat>
  <Paragraphs>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for computer</dc:creator>
  <cp:lastModifiedBy>DR.Ahmed Saker 2o1O</cp:lastModifiedBy>
  <cp:revision>14</cp:revision>
  <dcterms:created xsi:type="dcterms:W3CDTF">2006-08-16T00:00:00Z</dcterms:created>
  <dcterms:modified xsi:type="dcterms:W3CDTF">2020-03-05T14:00:17Z</dcterms:modified>
</cp:coreProperties>
</file>