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7772400" cy="2438400"/>
          </a:xfrm>
        </p:spPr>
        <p:txBody>
          <a:bodyPr>
            <a:normAutofit/>
          </a:bodyPr>
          <a:lstStyle/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</a:t>
            </a:r>
            <a:r>
              <a:rPr lang="ar-IQ" sz="20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IQ" sz="2000" b="1" cap="all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التاسعة </a:t>
            </a: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عشر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  <a:b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  <a:endParaRPr lang="ar-IQ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8077200" cy="3810000"/>
          </a:xfrm>
        </p:spPr>
        <p:txBody>
          <a:bodyPr>
            <a:normAutofit/>
          </a:bodyPr>
          <a:lstStyle/>
          <a:p>
            <a:pPr lvl="0" indent="-4445" algn="just" rtl="1">
              <a:lnSpc>
                <a:spcPct val="115000"/>
              </a:lnSpc>
              <a:spcBef>
                <a:spcPts val="0"/>
              </a:spcBef>
            </a:pPr>
            <a:r>
              <a:rPr lang="ar-IQ" sz="3600" dirty="0" smtClean="0">
                <a:solidFill>
                  <a:prstClr val="black"/>
                </a:solidFill>
                <a:latin typeface="Simplified Arabic"/>
                <a:ea typeface="Times New Roman"/>
                <a:cs typeface="PT Bold Heading"/>
              </a:rPr>
              <a:t>التمييز بين الحكومة الملكية والحكومة </a:t>
            </a:r>
            <a:r>
              <a:rPr lang="ar-IQ" sz="3600" dirty="0" smtClean="0">
                <a:solidFill>
                  <a:prstClr val="black"/>
                </a:solidFill>
                <a:latin typeface="Simplified Arabic"/>
                <a:ea typeface="Times New Roman"/>
                <a:cs typeface="PT Bold Heading"/>
              </a:rPr>
              <a:t>الجمهورية</a:t>
            </a:r>
          </a:p>
          <a:p>
            <a:pPr lvl="0" indent="-4445" algn="just" rtl="1">
              <a:lnSpc>
                <a:spcPct val="115000"/>
              </a:lnSpc>
              <a:spcBef>
                <a:spcPts val="0"/>
              </a:spcBef>
            </a:pPr>
            <a:r>
              <a:rPr lang="ar-IQ" sz="1800" dirty="0" smtClean="0">
                <a:solidFill>
                  <a:prstClr val="black"/>
                </a:solidFill>
                <a:latin typeface="Simplified Arabic"/>
                <a:ea typeface="Times New Roman"/>
                <a:cs typeface="PT Bold Heading"/>
              </a:rPr>
              <a:t>يكون التمييز بين الحكومتين الملكية والجمهورية بشكل جوهري من ناحيتين</a:t>
            </a:r>
          </a:p>
          <a:p>
            <a:pPr lvl="0" indent="-4445" algn="just" rtl="1">
              <a:lnSpc>
                <a:spcPct val="115000"/>
              </a:lnSpc>
              <a:spcBef>
                <a:spcPts val="0"/>
              </a:spcBef>
            </a:pPr>
            <a:r>
              <a:rPr lang="ar-IQ" sz="1800" dirty="0" smtClean="0">
                <a:solidFill>
                  <a:prstClr val="black"/>
                </a:solidFill>
                <a:latin typeface="Simplified Arabic"/>
                <a:ea typeface="Times New Roman"/>
                <a:cs typeface="PT Bold Heading"/>
              </a:rPr>
              <a:t>أ-كيفية تولي راس الدولة الحكم (كيفية اسناد السلطة)</a:t>
            </a:r>
          </a:p>
          <a:p>
            <a:pPr lvl="0" indent="-4445" algn="just" rtl="1">
              <a:lnSpc>
                <a:spcPct val="115000"/>
              </a:lnSpc>
              <a:spcBef>
                <a:spcPts val="0"/>
              </a:spcBef>
            </a:pPr>
            <a:r>
              <a:rPr lang="ar-IQ" sz="1800" dirty="0" smtClean="0">
                <a:solidFill>
                  <a:prstClr val="black"/>
                </a:solidFill>
                <a:latin typeface="Simplified Arabic"/>
                <a:ea typeface="Times New Roman"/>
                <a:cs typeface="PT Bold Heading"/>
              </a:rPr>
              <a:t>اتضح بان الملكيات تقوم على اساس الوراثة فرئاسة الدولة متوارثة حيث يرث الابن والده او جده بينما الانظمة الجمهورية بواسطة الانتخاب عن طريق الانتخابات</a:t>
            </a:r>
          </a:p>
          <a:p>
            <a:pPr lvl="0" indent="-4445" algn="just" rtl="1">
              <a:lnSpc>
                <a:spcPct val="115000"/>
              </a:lnSpc>
              <a:spcBef>
                <a:spcPts val="0"/>
              </a:spcBef>
            </a:pPr>
            <a:r>
              <a:rPr lang="ar-IQ" sz="1800" dirty="0" smtClean="0">
                <a:solidFill>
                  <a:prstClr val="black"/>
                </a:solidFill>
                <a:latin typeface="Simplified Arabic"/>
                <a:ea typeface="Times New Roman"/>
                <a:cs typeface="PT Bold Heading"/>
              </a:rPr>
              <a:t>ب-من حيث طبيعة الحق في تولي الحكم فالملوك يعدوه حقا شخصيا لهم طول حياتهم بينما يعدتمتع رئيس الجمهورية بصلاحياته وممارساته لسلطاته تعبيرا عن ارادة المواطنينالذين يملكون حق الاختيار</a:t>
            </a:r>
          </a:p>
          <a:p>
            <a:pPr lvl="0" indent="-4445" algn="just" rtl="1">
              <a:lnSpc>
                <a:spcPct val="115000"/>
              </a:lnSpc>
              <a:spcBef>
                <a:spcPts val="0"/>
              </a:spcBef>
            </a:pPr>
            <a:endParaRPr lang="ar-IQ" sz="1800" dirty="0" smtClean="0">
              <a:solidFill>
                <a:prstClr val="black"/>
              </a:solidFill>
              <a:latin typeface="Simplified Arabic"/>
              <a:ea typeface="Times New Roman"/>
              <a:cs typeface="PT Bold Heading"/>
            </a:endParaRPr>
          </a:p>
        </p:txBody>
      </p:sp>
    </p:spTree>
    <p:extLst>
      <p:ext uri="{BB962C8B-B14F-4D97-AF65-F5344CB8AC3E}">
        <p14:creationId xmlns:p14="http://schemas.microsoft.com/office/powerpoint/2010/main" val="2659156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المحاضرة : التاسعة عشر  المادة:الحقوق والديمقراطية الفصل الدراسي الاول  العام الدراسي 2020/2019  قسم : الحاسبات  المرحلة /الاولى  مدرس المادة :د. اراء جميل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for computer</dc:creator>
  <cp:lastModifiedBy>DR.Ahmed Saker 2o1O</cp:lastModifiedBy>
  <cp:revision>9</cp:revision>
  <dcterms:created xsi:type="dcterms:W3CDTF">2006-08-16T00:00:00Z</dcterms:created>
  <dcterms:modified xsi:type="dcterms:W3CDTF">2020-03-04T16:26:31Z</dcterms:modified>
</cp:coreProperties>
</file>