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15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256584" cy="331236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االمحاضرة </a:t>
            </a:r>
            <a:r>
              <a:rPr lang="ar-IQ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الخامسة عشر </a:t>
            </a:r>
            <a:endParaRPr lang="ar-IQ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  <a:r>
              <a:rPr lang="ar-IQ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والاسلامية</a:t>
            </a:r>
            <a:endParaRPr lang="ar-IQ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582341"/>
            <a:ext cx="7992888" cy="48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ar-IQ" sz="2000" dirty="0">
                <a:solidFill>
                  <a:prstClr val="black"/>
                </a:solidFill>
                <a:latin typeface="Calibri"/>
                <a:ea typeface="Calibri"/>
                <a:cs typeface="PT Bold Heading"/>
              </a:rPr>
              <a:t>الاليات  العامة للديمقراطية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ar-IQ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هناك جملة من الاليات التي تعتمدها الديمقراطية في حركاتها وعملها </a:t>
            </a:r>
            <a:endParaRPr lang="en-US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وهي تعتبر بمثابة الوسائل التي عن طريقها يتم تحقيق حالة الديمقراطية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ومن ابرز هذه الاليات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الاستفتاء الشعبي ونقصد بة عرض القضايا المهمة الخاصة بمصالح الشعب على الشعب  ومن ثم اخذ موافقتة او رفضة لموضوع ما مثل اختيار بنود الدستور او الخ.......... 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الاقتراع العام وهو عن طريق صناديق الانتخابات التي تقرر شكل الحكومة 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3الانتخابات المباشرة وغير المباشرة وهي احدى الوسائل التي يتم اللجوء اليهااما بصورة مباشرة كانتخاب حكومة او برلمان او غير مباشرة يقوم بها أعضاء البرلمان 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IQ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4استطلاعات الراي العام دابت كثير من الدول الديمقراطية على اجراء عملية استطلاع الراي العام على قضايا متعددة تهم الشعب او صناع القرار </a:t>
            </a:r>
            <a:r>
              <a:rPr lang="ar-IQ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ar-IQ" sz="1200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 </a:t>
            </a:r>
            <a:endParaRPr lang="en-US" sz="12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endParaRPr lang="ar-IQ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445" algn="just">
              <a:lnSpc>
                <a:spcPct val="115000"/>
              </a:lnSpc>
            </a:pPr>
            <a:endParaRPr lang="ar-IQ" sz="2400" dirty="0" smtClean="0">
              <a:latin typeface="Simplified Arabic"/>
              <a:ea typeface="Times New Roman"/>
              <a:cs typeface="PT Bold Heading"/>
            </a:endParaRPr>
          </a:p>
          <a:p>
            <a:pPr marL="265430" indent="-265430" algn="just"/>
            <a:endParaRPr lang="ar-IQ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146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11</cp:revision>
  <dcterms:created xsi:type="dcterms:W3CDTF">2019-03-07T10:25:18Z</dcterms:created>
  <dcterms:modified xsi:type="dcterms:W3CDTF">2020-03-05T13:58:20Z</dcterms:modified>
</cp:coreProperties>
</file>