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688632" cy="446449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الثالثة </a:t>
            </a:r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عشر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الحاسبات والاسلامية 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8280920" cy="4581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4513" lvl="8" indent="-285750">
              <a:lnSpc>
                <a:spcPct val="115000"/>
              </a:lnSpc>
              <a:buFontTx/>
              <a:buChar char="-"/>
            </a:pPr>
            <a:r>
              <a:rPr lang="ar-IQ" sz="2800" dirty="0" smtClean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خصائص </a:t>
            </a:r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الديمقراطية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1-ينتخب الشعب ممثليه عن طريق الانتخابات 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2- تمارس الاغلبية الحكم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3- تصان حقوق المعارضة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4-تصان الحريات العامة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5-وجود دولة القانون التي تحترم وتضمن حقوق الشعب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6- الحد من اعتباطية سلطة الحاكم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7-ضمان عدم الجمع بين السلطات</a:t>
            </a:r>
          </a:p>
          <a:p>
            <a:pPr lvl="0" algn="just"/>
            <a:r>
              <a:rPr lang="ar-IQ" sz="2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8- ترسخ مبدا الدستورية</a:t>
            </a:r>
          </a:p>
          <a:p>
            <a:pPr algn="just">
              <a:lnSpc>
                <a:spcPct val="115000"/>
              </a:lnSpc>
            </a:pPr>
            <a:endParaRPr lang="ar-IQ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r-IQ" sz="1600" dirty="0">
              <a:latin typeface="Calibri"/>
              <a:ea typeface="Calibri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مميزات الديمقراطية</a:t>
            </a:r>
            <a:r>
              <a:rPr lang="ar-IQ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الديمقراطية قوة هائلة في تحريك المجتمعات الإنسانية. فهي أرضية خصبة لكي يعي الناس مكانتهم وحقوقهم وواجباتهم وتحقيق مصيرتهم.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تجعل من الحرية عاملاً مشتركاً لكافة المواطنين.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تقوي قناعة المواطنين لتفعيلها والدفاع عنها وإلزام الحكام بها.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ترفع الخوف عن قلوب الناس بسبب وعيهم بحقوقهم ومراقبتهم للحكام.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ترسخ كرامة الناس وتنمي استقلاليتهم ونضوج تفكيرهم وسلوكهم الاجتماعي.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توجد توازناً بين الحكومة والمعارضة</a:t>
            </a:r>
          </a:p>
          <a:p>
            <a:pPr marL="338455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1Minus"/>
            </a:pPr>
            <a:endParaRPr lang="ar-IQ" sz="1600">
              <a:solidFill>
                <a:prstClr val="black"/>
              </a:solidFill>
              <a:ea typeface="Times New Roman"/>
              <a:cs typeface="Simplified Arab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979818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141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12</cp:revision>
  <dcterms:created xsi:type="dcterms:W3CDTF">2019-03-07T10:25:18Z</dcterms:created>
  <dcterms:modified xsi:type="dcterms:W3CDTF">2020-03-05T13:55:19Z</dcterms:modified>
</cp:coreProperties>
</file>