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438A898-3C20-4FC0-AE9C-EBCC04F669EE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D291CDB-1BA5-4910-A203-8D16F4F869D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2824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91CDB-1BA5-4910-A203-8D16F4F869DC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3892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5544616" cy="446449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لمحاضرة :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الحادية عشر</a:t>
            </a:r>
            <a:endParaRPr lang="ar-IQ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الحاسبات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والاسلامية</a:t>
            </a:r>
            <a:endParaRPr lang="ar-IQ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9104" y="0"/>
            <a:ext cx="8064896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4445" algn="just">
              <a:lnSpc>
                <a:spcPct val="115000"/>
              </a:lnSpc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اثر الفساد الاداري على الدولة </a:t>
            </a:r>
          </a:p>
          <a:p>
            <a:pPr lvl="0" indent="-4445" algn="just">
              <a:lnSpc>
                <a:spcPct val="115000"/>
              </a:lnSpc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1- اثر الفساد الاداري على الناحية الاقتصادية اذ يؤثر على التنمية الاقتصادية ويقود الى الكثير من النتائج السلبية على التمنية الاقتصادية </a:t>
            </a:r>
          </a:p>
          <a:p>
            <a:pPr marL="509905" lvl="0" indent="-514350" algn="just">
              <a:lnSpc>
                <a:spcPct val="115000"/>
              </a:lnSpc>
              <a:buFontTx/>
              <a:buAutoNum type="arabic1Minus"/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الفشل في جذب الاستثمارات الخارجية </a:t>
            </a:r>
          </a:p>
          <a:p>
            <a:pPr lvl="0" algn="just">
              <a:lnSpc>
                <a:spcPct val="115000"/>
              </a:lnSpc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ب- هدر المواد بسبب تداخل المصالح الشخصية بالمشاريع التنموية العامة </a:t>
            </a:r>
          </a:p>
          <a:p>
            <a:pPr lvl="0" algn="just">
              <a:lnSpc>
                <a:spcPct val="115000"/>
              </a:lnSpc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ت- الفشل في الحصول على المساعدات الاجنبية كنتيجة لسوء سمعة النظام السياسي </a:t>
            </a:r>
          </a:p>
          <a:p>
            <a:pPr marL="281305" lvl="0" indent="-285750" algn="just">
              <a:lnSpc>
                <a:spcPct val="115000"/>
              </a:lnSpc>
              <a:buFontTx/>
              <a:buChar char="-"/>
            </a:pPr>
            <a:endParaRPr lang="ar-IQ" sz="2800" dirty="0">
              <a:solidFill>
                <a:prstClr val="black"/>
              </a:solidFill>
              <a:latin typeface="Times New Roman"/>
              <a:ea typeface="Times New Roman"/>
              <a:cs typeface="Simplified Arabic"/>
            </a:endParaRPr>
          </a:p>
          <a:p>
            <a:pPr marL="544513" lvl="8" indent="-285750">
              <a:lnSpc>
                <a:spcPct val="115000"/>
              </a:lnSpc>
              <a:buFontTx/>
              <a:buChar char="-"/>
            </a:pPr>
            <a:endParaRPr lang="ar-IQ" sz="2800" dirty="0" smtClean="0">
              <a:latin typeface="Times New Roman"/>
              <a:ea typeface="Times New Roman"/>
              <a:cs typeface="Simplified Arabic"/>
            </a:endParaRPr>
          </a:p>
          <a:p>
            <a:pPr indent="457200" algn="just">
              <a:lnSpc>
                <a:spcPct val="115000"/>
              </a:lnSpc>
            </a:pPr>
            <a:endParaRPr lang="ar-IQ" sz="3200" dirty="0">
              <a:latin typeface="Times New Roman"/>
              <a:ea typeface="Times New Roman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05899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اليات مكافحة الفساد الاداري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1- المحاسبة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2- المسائلة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3- الشفافية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4- النزاهة</a:t>
            </a:r>
            <a:endParaRPr lang="ar-IQ" sz="2800" dirty="0">
              <a:solidFill>
                <a:prstClr val="black"/>
              </a:solidFill>
              <a:latin typeface="Simplified Arabic"/>
              <a:ea typeface="Times New Roman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54708672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</TotalTime>
  <Words>92</Words>
  <Application>Microsoft Office PowerPoint</Application>
  <PresentationFormat>On-screen Show 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10</cp:revision>
  <dcterms:created xsi:type="dcterms:W3CDTF">2019-03-07T10:25:18Z</dcterms:created>
  <dcterms:modified xsi:type="dcterms:W3CDTF">2020-03-05T13:52:27Z</dcterms:modified>
</cp:coreProperties>
</file>