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11/07/1441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120680" cy="446449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التاسعة 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</a:t>
            </a:r>
            <a:r>
              <a:rPr lang="ar-IQ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الحاسبات والاسلامية 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92696"/>
            <a:ext cx="8424936" cy="163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IQ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منظمة غوث اللاجئين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445" algn="just">
              <a:lnSpc>
                <a:spcPct val="115000"/>
              </a:lnSpc>
            </a:pPr>
            <a:endParaRPr lang="ar-IQ" sz="2800" dirty="0" smtClean="0">
              <a:latin typeface="Simplified Arabic"/>
              <a:ea typeface="Times New Roman"/>
              <a:cs typeface="Simplified Arabic"/>
            </a:endParaRPr>
          </a:p>
          <a:p>
            <a:pPr marL="281305" indent="-285750" algn="just">
              <a:lnSpc>
                <a:spcPct val="115000"/>
              </a:lnSpc>
              <a:buFontTx/>
              <a:buChar char="-"/>
            </a:pP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899657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29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12</cp:revision>
  <dcterms:created xsi:type="dcterms:W3CDTF">2019-03-07T10:25:18Z</dcterms:created>
  <dcterms:modified xsi:type="dcterms:W3CDTF">2020-03-05T13:51:22Z</dcterms:modified>
</cp:coreProperties>
</file>