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2" d="100"/>
          <a:sy n="72" d="100"/>
        </p:scale>
        <p:origin x="-124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1052736"/>
            <a:ext cx="6120680" cy="4464496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r"/>
            <a:r>
              <a:rPr lang="ar-IQ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المحاضرة : </a:t>
            </a:r>
            <a:r>
              <a:rPr lang="ar-IQ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التاسعة </a:t>
            </a:r>
            <a:endParaRPr lang="ar-IQ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ar-IQ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المادة:الحقوق والديمقراطية</a:t>
            </a:r>
          </a:p>
          <a:p>
            <a:pPr algn="r"/>
            <a:r>
              <a:rPr lang="ar-IQ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الفصل الدراسي الاول </a:t>
            </a:r>
          </a:p>
          <a:p>
            <a:pPr algn="r"/>
            <a:r>
              <a:rPr lang="ar-IQ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العام الدراسي 2020/2019 </a:t>
            </a:r>
          </a:p>
          <a:p>
            <a:pPr algn="r"/>
            <a:r>
              <a:rPr lang="ar-IQ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قسم : </a:t>
            </a:r>
            <a:r>
              <a:rPr lang="ar-IQ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الحاسبات والاسلامية </a:t>
            </a:r>
            <a:endParaRPr lang="ar-IQ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ar-IQ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المرحلة /الاولى </a:t>
            </a:r>
          </a:p>
          <a:p>
            <a:pPr algn="r"/>
            <a:r>
              <a:rPr lang="ar-IQ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مدرس المادة :د. اراء جميل</a:t>
            </a:r>
          </a:p>
        </p:txBody>
      </p:sp>
    </p:spTree>
    <p:extLst>
      <p:ext uri="{BB962C8B-B14F-4D97-AF65-F5344CB8AC3E}">
        <p14:creationId xmlns:p14="http://schemas.microsoft.com/office/powerpoint/2010/main" val="2108397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67544" y="692696"/>
            <a:ext cx="8424936" cy="163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ar-IQ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 منظمة غوث اللاجئين</a:t>
            </a:r>
            <a:endParaRPr lang="en-US" sz="3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4445" algn="just">
              <a:lnSpc>
                <a:spcPct val="115000"/>
              </a:lnSpc>
            </a:pPr>
            <a:endParaRPr lang="ar-IQ" sz="2800" dirty="0" smtClean="0">
              <a:latin typeface="Simplified Arabic"/>
              <a:ea typeface="Times New Roman"/>
              <a:cs typeface="Simplified Arabic"/>
            </a:endParaRPr>
          </a:p>
          <a:p>
            <a:pPr marL="281305" indent="-285750" algn="just">
              <a:lnSpc>
                <a:spcPct val="115000"/>
              </a:lnSpc>
              <a:buFontTx/>
              <a:buChar char="-"/>
            </a:pPr>
            <a:endParaRPr lang="en-US" sz="28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58996571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33</TotalTime>
  <Words>29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Slipstream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مكتبة احمد</dc:creator>
  <cp:lastModifiedBy>DR.Ahmed Saker 2o1O</cp:lastModifiedBy>
  <cp:revision>12</cp:revision>
  <dcterms:created xsi:type="dcterms:W3CDTF">2019-03-07T10:25:18Z</dcterms:created>
  <dcterms:modified xsi:type="dcterms:W3CDTF">2020-03-05T13:51:22Z</dcterms:modified>
</cp:coreProperties>
</file>