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5976664" cy="475252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: </a:t>
            </a:r>
            <a:r>
              <a:rPr lang="ar-IQ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الثامنة</a:t>
            </a:r>
            <a:endParaRPr lang="ar-IQ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</a:t>
            </a:r>
            <a:r>
              <a:rPr lang="ar-IQ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الحاسبات والاسلامية </a:t>
            </a:r>
            <a:endParaRPr lang="ar-IQ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</a:p>
        </p:txBody>
      </p:sp>
    </p:spTree>
    <p:extLst>
      <p:ext uri="{BB962C8B-B14F-4D97-AF65-F5344CB8AC3E}">
        <p14:creationId xmlns:p14="http://schemas.microsoft.com/office/powerpoint/2010/main" val="21083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49666"/>
            <a:ext cx="8820472" cy="719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</a:pPr>
            <a:r>
              <a:rPr lang="ar-IQ" dirty="0">
                <a:latin typeface="Times New Roman"/>
                <a:ea typeface="Times New Roman"/>
                <a:cs typeface="Simplified Arabic"/>
              </a:rPr>
              <a:t> </a:t>
            </a:r>
            <a:endParaRPr lang="en-US" sz="1400" dirty="0">
              <a:latin typeface="Times New Roman"/>
              <a:ea typeface="Times New Roman"/>
            </a:endParaRPr>
          </a:p>
          <a:p>
            <a:pPr indent="457200" algn="just">
              <a:lnSpc>
                <a:spcPct val="115000"/>
              </a:lnSpc>
            </a:pPr>
            <a:r>
              <a:rPr lang="ar-IQ" dirty="0">
                <a:latin typeface="Times New Roman"/>
                <a:ea typeface="Times New Roman"/>
                <a:cs typeface="Simplified Arabic"/>
              </a:rPr>
              <a:t> 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0"/>
            <a:ext cx="7920880" cy="1580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ar-IQ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اللجنة الدولية </a:t>
            </a:r>
            <a:r>
              <a:rPr lang="ar-IQ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للصليب الاحمر </a:t>
            </a:r>
          </a:p>
          <a:p>
            <a:pPr marL="265430" indent="-265430" algn="just"/>
            <a:endParaRPr lang="en-US" sz="6000" baseline="30000" dirty="0" smtClean="0">
              <a:latin typeface="Times New Roman"/>
              <a:ea typeface="Times New Roman"/>
              <a:cs typeface="Simplified Arabic"/>
            </a:endParaRPr>
          </a:p>
          <a:p>
            <a:pPr indent="457200" algn="just">
              <a:lnSpc>
                <a:spcPct val="115000"/>
              </a:lnSpc>
            </a:pPr>
            <a:r>
              <a:rPr lang="ar-IQ" dirty="0">
                <a:latin typeface="Times New Roman"/>
                <a:ea typeface="Times New Roman"/>
                <a:cs typeface="Simplified Arabic"/>
              </a:rPr>
              <a:t> 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935837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</TotalTime>
  <Words>30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مكتبة احمد</dc:creator>
  <cp:lastModifiedBy>DR.Ahmed Saker 2o1O</cp:lastModifiedBy>
  <cp:revision>12</cp:revision>
  <dcterms:created xsi:type="dcterms:W3CDTF">2019-03-07T10:25:18Z</dcterms:created>
  <dcterms:modified xsi:type="dcterms:W3CDTF">2020-03-05T13:51:03Z</dcterms:modified>
</cp:coreProperties>
</file>