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2" d="100"/>
          <a:sy n="72" d="100"/>
        </p:scale>
        <p:origin x="-1242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5472608" cy="648072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المحاضرة : </a:t>
            </a:r>
            <a:r>
              <a:rPr lang="ar-IQ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الخامسة</a:t>
            </a:r>
            <a:endParaRPr lang="ar-IQ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المادة:الحقوق والديمقراطية</a:t>
            </a: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الفصل الدراسي الاول </a:t>
            </a: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العام الدراسي 2020/2019 </a:t>
            </a: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قسم : الحاسبات </a:t>
            </a:r>
            <a:r>
              <a:rPr lang="ar-IQ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والاسلامية</a:t>
            </a:r>
            <a:endParaRPr lang="ar-IQ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المرحلة /الاولى </a:t>
            </a: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مدرس المادة :د. اراء جميل</a:t>
            </a:r>
          </a:p>
        </p:txBody>
      </p:sp>
    </p:spTree>
    <p:extLst>
      <p:ext uri="{BB962C8B-B14F-4D97-AF65-F5344CB8AC3E}">
        <p14:creationId xmlns:p14="http://schemas.microsoft.com/office/powerpoint/2010/main" val="2108397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889844"/>
            <a:ext cx="84066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2800" dirty="0">
                <a:latin typeface="Arial" panose="020B0604020202020204" pitchFamily="34" charset="0"/>
                <a:cs typeface="Arial" panose="020B0604020202020204" pitchFamily="34" charset="0"/>
              </a:rPr>
              <a:t>المواثيق والمنظمات الاقليميةلحقوق الانسان </a:t>
            </a:r>
          </a:p>
          <a:p>
            <a:pPr algn="just"/>
            <a:r>
              <a:rPr lang="ar-IQ" sz="2800" dirty="0">
                <a:latin typeface="Arial" panose="020B0604020202020204" pitchFamily="34" charset="0"/>
                <a:cs typeface="Arial" panose="020B0604020202020204" pitchFamily="34" charset="0"/>
              </a:rPr>
              <a:t>1- الاتفاقية الاوربية لحقوق </a:t>
            </a:r>
            <a:r>
              <a:rPr lang="ar-IQ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الانسان </a:t>
            </a:r>
          </a:p>
          <a:p>
            <a:pPr algn="just"/>
            <a:r>
              <a:rPr lang="ar-IQ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في عام 1950 شهدت اوربا الغربية حدثا عظيما اثار الاعجاب والارتياح ففي 4/1/1993لاوعت روما الاتفاقية الاوربية لحقوق الانسان وفي 3/9/1993 اضيف اليها 13 بروتوكول 9 منا دخلت حتى الان في حيز التنفيذ واهداف الاتفاقية مستمدة من الاهداف العامة للمجلس الاوربي ومناهدافه تحقيق وحدة اوثق بين الدول الاعضاء من اجل حماية المبادئ والمثل التي يقوم عليهاتراثهم </a:t>
            </a:r>
            <a:r>
              <a:rPr lang="ar-IQ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المشترك</a:t>
            </a:r>
            <a:endParaRPr lang="ar-IQ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358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الاتفاقية الامريكية لحقوق الانسان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تتالف من مقدمة واثنين وثمانين مادة وقد اشتملت على الحقوق الاساسية للانسان المستندة في الاصل من الاعلانات والمواثيق الدولية والاقليمية وخاصة الاعلان الامريكي لحقوق الانسانوتتميز وتتجلى حرية التعبير والراي ب 1- حرية التفكير2-حرية الاعلان 3- نشاطات الاذاعة والتلفزيون4- حرية تلقي المعلومات والافكار</a:t>
            </a:r>
          </a:p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89766618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44</TotalTime>
  <Words>137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Slipstream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مكتبة احمد</dc:creator>
  <cp:lastModifiedBy>DR.Ahmed Saker 2o1O</cp:lastModifiedBy>
  <cp:revision>8</cp:revision>
  <dcterms:created xsi:type="dcterms:W3CDTF">2019-03-07T10:25:18Z</dcterms:created>
  <dcterms:modified xsi:type="dcterms:W3CDTF">2020-03-05T13:39:48Z</dcterms:modified>
</cp:coreProperties>
</file>