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E88DC-7524-4A68-B9DF-74C805D7DA6A}" type="datetimeFigureOut">
              <a:rPr lang="ar-IQ" smtClean="0"/>
              <a:t>11/07/1441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070041-A5FE-4EBF-BB2E-80E52E58401F}"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E88DC-7524-4A68-B9DF-74C805D7DA6A}" type="datetimeFigureOut">
              <a:rPr lang="ar-IQ" smtClean="0"/>
              <a:t>11/07/1441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88DC-7524-4A68-B9DF-74C805D7DA6A}" type="datetimeFigureOut">
              <a:rPr lang="ar-IQ" smtClean="0"/>
              <a:t>11/07/1441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0E88DC-7524-4A68-B9DF-74C805D7DA6A}" type="datetimeFigureOut">
              <a:rPr lang="ar-IQ" smtClean="0"/>
              <a:t>11/07/1441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070041-A5FE-4EBF-BB2E-80E52E5840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052736"/>
            <a:ext cx="7128792" cy="5805264"/>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الرابعه</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والاسلامية </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p>
        </p:txBody>
      </p:sp>
    </p:spTree>
    <p:extLst>
      <p:ext uri="{BB962C8B-B14F-4D97-AF65-F5344CB8AC3E}">
        <p14:creationId xmlns:p14="http://schemas.microsoft.com/office/powerpoint/2010/main" val="210839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843"/>
            <a:ext cx="8280920" cy="2308324"/>
          </a:xfrm>
          <a:prstGeom prst="rect">
            <a:avLst/>
          </a:prstGeom>
        </p:spPr>
        <p:txBody>
          <a:bodyPr wrap="square">
            <a:spAutoFit/>
          </a:bodyPr>
          <a:lstStyle/>
          <a:p>
            <a:pPr lvl="0" algn="just"/>
            <a:r>
              <a:rPr lang="ar-IQ" sz="2400" dirty="0">
                <a:solidFill>
                  <a:prstClr val="black"/>
                </a:solidFill>
                <a:latin typeface="Arial" panose="020B0604020202020204" pitchFamily="34" charset="0"/>
                <a:cs typeface="Arial" panose="020B0604020202020204" pitchFamily="34" charset="0"/>
              </a:rPr>
              <a:t>اولا- منظمة الامم المتحدة وحقوق الانسان</a:t>
            </a:r>
          </a:p>
          <a:p>
            <a:pPr lvl="0" algn="just"/>
            <a:r>
              <a:rPr lang="ar-IQ" sz="2000" dirty="0">
                <a:solidFill>
                  <a:prstClr val="black"/>
                </a:solidFill>
                <a:latin typeface="Arial" panose="020B0604020202020204" pitchFamily="34" charset="0"/>
                <a:cs typeface="Arial" panose="020B0604020202020204" pitchFamily="34" charset="0"/>
              </a:rPr>
              <a:t>1-المنظمة الدولية والاجهزة العاملة في قضايا حقوق الانسان</a:t>
            </a:r>
          </a:p>
          <a:p>
            <a:pPr lvl="0" algn="just"/>
            <a:r>
              <a:rPr lang="ar-IQ" sz="2000" dirty="0">
                <a:solidFill>
                  <a:prstClr val="black"/>
                </a:solidFill>
                <a:latin typeface="Arial" panose="020B0604020202020204" pitchFamily="34" charset="0"/>
                <a:cs typeface="Arial" panose="020B0604020202020204" pitchFamily="34" charset="0"/>
              </a:rPr>
              <a:t>1- الجمعية </a:t>
            </a:r>
            <a:r>
              <a:rPr lang="ar-IQ" sz="2000" dirty="0" smtClean="0">
                <a:solidFill>
                  <a:prstClr val="black"/>
                </a:solidFill>
                <a:latin typeface="Arial" panose="020B0604020202020204" pitchFamily="34" charset="0"/>
                <a:cs typeface="Arial" panose="020B0604020202020204" pitchFamily="34" charset="0"/>
              </a:rPr>
              <a:t>العامةوالتي تتالف من كل اعضاء منظمة الامم المتحدة وفي مجال حقوق الانسان تقوم بدراسات وتوصيات بقصد الانماء في مجال التعاون الاقتصادي والاجتماعي والثقافي بلاتمييز </a:t>
            </a:r>
            <a:endParaRPr lang="ar-IQ" sz="2000" dirty="0">
              <a:solidFill>
                <a:prstClr val="black"/>
              </a:solidFill>
              <a:latin typeface="Arial" panose="020B0604020202020204" pitchFamily="34" charset="0"/>
              <a:cs typeface="Arial" panose="020B0604020202020204" pitchFamily="34" charset="0"/>
            </a:endParaRPr>
          </a:p>
          <a:p>
            <a:pPr lvl="0" algn="just"/>
            <a:r>
              <a:rPr lang="ar-IQ" sz="2000" dirty="0">
                <a:solidFill>
                  <a:prstClr val="black"/>
                </a:solidFill>
                <a:latin typeface="Arial" panose="020B0604020202020204" pitchFamily="34" charset="0"/>
                <a:cs typeface="Arial" panose="020B0604020202020204" pitchFamily="34" charset="0"/>
              </a:rPr>
              <a:t>2- المجلس الاقتصادي والاجتماعي </a:t>
            </a:r>
            <a:r>
              <a:rPr lang="ar-IQ" sz="2000" dirty="0" smtClean="0">
                <a:solidFill>
                  <a:prstClr val="black"/>
                </a:solidFill>
                <a:latin typeface="Arial" panose="020B0604020202020204" pitchFamily="34" charset="0"/>
                <a:cs typeface="Arial" panose="020B0604020202020204" pitchFamily="34" charset="0"/>
              </a:rPr>
              <a:t>انشئ بموجب الفصل العاشر من ميثاق الامم المتحدة كفرع للامم المتحدة بتحقيق مقاصدها الافتصادية والاجتماعية لاجل ان يشع في العالم الاعتراف  بحقوق الانسان والحريات الاساسية للجميع وفيه لجنة حقوق الانسان ولجنة مركز </a:t>
            </a:r>
            <a:r>
              <a:rPr lang="ar-IQ" sz="2000" dirty="0" smtClean="0">
                <a:solidFill>
                  <a:prstClr val="black"/>
                </a:solidFill>
                <a:latin typeface="Arial" panose="020B0604020202020204" pitchFamily="34" charset="0"/>
                <a:cs typeface="Arial" panose="020B0604020202020204" pitchFamily="34" charset="0"/>
              </a:rPr>
              <a:t>المراة</a:t>
            </a:r>
            <a:endParaRPr lang="ar-IQ"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99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normAutofit lnSpcReduction="10000"/>
          </a:bodyPr>
          <a:lstStyle/>
          <a:p>
            <a:pPr marL="0" lvl="0" indent="0" algn="just">
              <a:spcBef>
                <a:spcPts val="0"/>
              </a:spcBef>
              <a:spcAft>
                <a:spcPts val="0"/>
              </a:spcAft>
              <a:buClrTx/>
              <a:buSzTx/>
              <a:buNone/>
            </a:pPr>
            <a:r>
              <a:rPr lang="ar-IQ" sz="2400" dirty="0">
                <a:solidFill>
                  <a:prstClr val="black"/>
                </a:solidFill>
                <a:latin typeface="Arial" panose="020B0604020202020204" pitchFamily="34" charset="0"/>
                <a:cs typeface="Arial" panose="020B0604020202020204" pitchFamily="34" charset="0"/>
              </a:rPr>
              <a:t>ثانيا  الاعلان العالمي لحقوق الانسان</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اهم مواده </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كل انسان حر ويجب التعامل مع الجميع بالطريقة نفسها</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جميع الناس متساوون</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لايجوز لاحد ان يعاملك كرقيق</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لايجوز لاحد ايذائك اوتعذيبك</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كل شخص بريئ حتى تثبت العكس</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لكل شخص حق بالسفلر </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لكل شخص حق الذهاب للمدرسه </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كل شخص له الحق ان يشارك بالحياة الثقافية لمجتمعه</a:t>
            </a:r>
          </a:p>
          <a:p>
            <a:pPr marL="342900" lvl="0" indent="-342900" algn="just">
              <a:spcBef>
                <a:spcPts val="0"/>
              </a:spcBef>
              <a:spcAft>
                <a:spcPts val="0"/>
              </a:spcAft>
              <a:buClrTx/>
              <a:buSzTx/>
              <a:buFontTx/>
              <a:buChar char="-"/>
            </a:pPr>
            <a:r>
              <a:rPr lang="ar-IQ" sz="2000" dirty="0">
                <a:solidFill>
                  <a:prstClr val="black"/>
                </a:solidFill>
                <a:latin typeface="Arial" panose="020B0604020202020204" pitchFamily="34" charset="0"/>
                <a:cs typeface="Arial" panose="020B0604020202020204" pitchFamily="34" charset="0"/>
              </a:rPr>
              <a:t>وغيرها</a:t>
            </a:r>
          </a:p>
          <a:p>
            <a:pPr marL="0" lvl="0" indent="0" algn="just">
              <a:spcBef>
                <a:spcPts val="0"/>
              </a:spcBef>
              <a:spcAft>
                <a:spcPts val="0"/>
              </a:spcAft>
              <a:buClrTx/>
              <a:buSzTx/>
              <a:buNone/>
            </a:pPr>
            <a:endParaRPr lang="ar-IQ" sz="2000">
              <a:solidFill>
                <a:prstClr val="black"/>
              </a:solidFill>
              <a:latin typeface="Arial" panose="020B0604020202020204" pitchFamily="34" charset="0"/>
              <a:cs typeface="Arial" panose="020B0604020202020204" pitchFamily="34" charset="0"/>
            </a:endParaRPr>
          </a:p>
          <a:p>
            <a:endParaRPr lang="ar-IQ"/>
          </a:p>
        </p:txBody>
      </p:sp>
    </p:spTree>
    <p:extLst>
      <p:ext uri="{BB962C8B-B14F-4D97-AF65-F5344CB8AC3E}">
        <p14:creationId xmlns:p14="http://schemas.microsoft.com/office/powerpoint/2010/main" val="318359770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TotalTime>
  <Words>155</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مكتبة احمد</dc:creator>
  <cp:lastModifiedBy>DR.Ahmed Saker 2o1O</cp:lastModifiedBy>
  <cp:revision>6</cp:revision>
  <dcterms:created xsi:type="dcterms:W3CDTF">2019-03-07T10:25:18Z</dcterms:created>
  <dcterms:modified xsi:type="dcterms:W3CDTF">2020-03-05T13:39:11Z</dcterms:modified>
</cp:coreProperties>
</file>