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447800"/>
          </a:xfrm>
        </p:spPr>
        <p:txBody>
          <a:bodyPr>
            <a:normAutofit fontScale="90000"/>
          </a:bodyPr>
          <a:lstStyle/>
          <a:p>
            <a:pPr algn="r"/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لمحاضرة : الثالث والعشرون</a:t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</a:t>
            </a:r>
            <a:r>
              <a:rPr lang="ar-IQ" sz="14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14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االاسلامية والحاسبات </a:t>
            </a: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  <a:b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797"/>
            <a:ext cx="8153400" cy="3169603"/>
          </a:xfrm>
        </p:spPr>
        <p:txBody>
          <a:bodyPr>
            <a:normAutofit/>
          </a:bodyPr>
          <a:lstStyle/>
          <a:p>
            <a:pPr marL="0" lvl="0" indent="-4445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SA" sz="1800" dirty="0">
                <a:solidFill>
                  <a:srgbClr val="FF0000"/>
                </a:solidFill>
                <a:latin typeface="Trebuchet MS"/>
                <a:ea typeface="Times New Roman"/>
                <a:cs typeface="Simplified Arabic"/>
              </a:rPr>
              <a:t>الركن الثاني / التعاون بين السلطتين التشريعية والتنفيذية</a:t>
            </a:r>
            <a:r>
              <a:rPr lang="ar-SA" sz="18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 </a:t>
            </a:r>
          </a:p>
          <a:p>
            <a:pPr marL="0" lvl="0" indent="-4445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SA" sz="18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 </a:t>
            </a:r>
            <a:r>
              <a:rPr lang="ar-SA" sz="1800" dirty="0" smtClean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يتم التعاون بين السلطتين التشريعية والتنفيذية بواسطة الحكومه التي تقوم بدور الوسيط بين رئيس الدولة والبرلمان هنالك </a:t>
            </a:r>
            <a:r>
              <a:rPr lang="ar-SA" sz="18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عدة مظاهر تعكس التعاون بين السلطتين التشريعية والتنفيذية,اذ   تتجلى بقيام الحكومة التهيئ لعملية الانتخابات من خلال تهيئة جداول الانتخابات ومايرافق العملية </a:t>
            </a:r>
            <a:r>
              <a:rPr lang="ar-SA" sz="1800" dirty="0" smtClean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 لاختيار اعضاء البرلمان كما يحق للحكومة تقديم مشاريع قوانين امام البرلمان وكذلك جواز الجمع بين عضوية البرلمان والحكومه كذلك </a:t>
            </a:r>
            <a:r>
              <a:rPr lang="ar-SA" sz="18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يحق للحكومة تشريع القوانين واعداد الميزانية السنوية </a:t>
            </a:r>
            <a:r>
              <a:rPr lang="ar-SA" sz="1800" dirty="0" smtClean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.</a:t>
            </a:r>
            <a:endParaRPr lang="ar-IQ" sz="1800" dirty="0">
              <a:solidFill>
                <a:prstClr val="black"/>
              </a:solidFill>
              <a:latin typeface="Trebuchet MS"/>
              <a:ea typeface="Times New Roman"/>
              <a:cs typeface="Simplified Arabic"/>
            </a:endParaRPr>
          </a:p>
          <a:p>
            <a:pPr marL="0" lvl="0" indent="-4445" algn="just" rtl="1">
              <a:lnSpc>
                <a:spcPct val="115000"/>
              </a:lnSpc>
              <a:spcBef>
                <a:spcPts val="0"/>
              </a:spcBef>
              <a:buNone/>
            </a:pPr>
            <a:endParaRPr lang="ar-IQ" sz="1800" dirty="0">
              <a:solidFill>
                <a:srgbClr val="FF0000"/>
              </a:solidFill>
              <a:latin typeface="Times New Roman"/>
              <a:ea typeface="Times New Roman"/>
              <a:cs typeface="Simplified Arabic"/>
            </a:endParaRPr>
          </a:p>
          <a:p>
            <a:pPr marL="0" lvl="0" indent="-4445" algn="just" rtl="1">
              <a:lnSpc>
                <a:spcPct val="115000"/>
              </a:lnSpc>
              <a:spcBef>
                <a:spcPts val="0"/>
              </a:spcBef>
              <a:buNone/>
            </a:pPr>
            <a:endParaRPr lang="ar-IQ" sz="1800" dirty="0" smtClean="0">
              <a:solidFill>
                <a:srgbClr val="FF0000"/>
              </a:solidFill>
              <a:latin typeface="Times New Roman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95848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المحاضرة : الثالث والعشرون المادة:الحقوق والديمقراطية الفصل الدراسي الاول  العام الدراسي 2020/2019  قسم : االاسلامية والحاسبات  المرحلة /الاولى  مدرس المادة :د. اراء جميل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: الثالث والعشرون المادة:الحقوق والديمقراطية الفصل الدراسي الاول  العام الدراسي 2020/2019  قسم : الحاسبات  المرحلة /الاولى  مدرس المادة :د. اراء جميل</dc:title>
  <dc:creator>mustafa for computer</dc:creator>
  <cp:lastModifiedBy>DR.Ahmed Saker 2o1O</cp:lastModifiedBy>
  <cp:revision>13</cp:revision>
  <dcterms:created xsi:type="dcterms:W3CDTF">2006-08-16T00:00:00Z</dcterms:created>
  <dcterms:modified xsi:type="dcterms:W3CDTF">2020-03-05T14:01:54Z</dcterms:modified>
</cp:coreProperties>
</file>