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24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5688632" cy="446449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: </a:t>
            </a:r>
            <a:r>
              <a:rPr lang="ar-IQ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الثالثة </a:t>
            </a:r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عشر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</a:t>
            </a:r>
            <a:r>
              <a:rPr lang="ar-IQ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الحاسبات والاسلامية </a:t>
            </a:r>
            <a:endParaRPr lang="ar-IQ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332656"/>
            <a:ext cx="8280920" cy="4581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4513" lvl="8" indent="-285750">
              <a:lnSpc>
                <a:spcPct val="115000"/>
              </a:lnSpc>
              <a:buFontTx/>
              <a:buChar char="-"/>
            </a:pPr>
            <a:r>
              <a:rPr lang="ar-IQ" sz="2800" dirty="0" smtClean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خصائص </a:t>
            </a:r>
            <a:r>
              <a:rPr lang="ar-IQ" sz="28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الديمقراطية</a:t>
            </a:r>
          </a:p>
          <a:p>
            <a:pPr lvl="0" algn="just"/>
            <a:r>
              <a:rPr lang="ar-IQ" sz="28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1-ينتخب الشعب ممثليه عن طريق الانتخابات </a:t>
            </a:r>
          </a:p>
          <a:p>
            <a:pPr lvl="0" algn="just"/>
            <a:r>
              <a:rPr lang="ar-IQ" sz="28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2- تمارس الاغلبية الحكم</a:t>
            </a:r>
          </a:p>
          <a:p>
            <a:pPr lvl="0" algn="just"/>
            <a:r>
              <a:rPr lang="ar-IQ" sz="28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3- تصان حقوق المعارضة</a:t>
            </a:r>
          </a:p>
          <a:p>
            <a:pPr lvl="0" algn="just"/>
            <a:r>
              <a:rPr lang="ar-IQ" sz="28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4-تصان الحريات العامة</a:t>
            </a:r>
          </a:p>
          <a:p>
            <a:pPr lvl="0" algn="just"/>
            <a:r>
              <a:rPr lang="ar-IQ" sz="28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5-وجود دولة القانون التي تحترم وتضمن حقوق الشعب</a:t>
            </a:r>
          </a:p>
          <a:p>
            <a:pPr lvl="0" algn="just"/>
            <a:r>
              <a:rPr lang="ar-IQ" sz="28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6- الحد من اعتباطية سلطة الحاكم</a:t>
            </a:r>
          </a:p>
          <a:p>
            <a:pPr lvl="0" algn="just"/>
            <a:r>
              <a:rPr lang="ar-IQ" sz="28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7-ضمان عدم الجمع بين السلطات</a:t>
            </a:r>
          </a:p>
          <a:p>
            <a:pPr lvl="0" algn="just"/>
            <a:r>
              <a:rPr lang="ar-IQ" sz="28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8- ترسخ مبدا الدستورية</a:t>
            </a:r>
          </a:p>
          <a:p>
            <a:pPr algn="just">
              <a:lnSpc>
                <a:spcPct val="115000"/>
              </a:lnSpc>
            </a:pPr>
            <a:endParaRPr lang="ar-IQ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ar-IQ" sz="1600" dirty="0">
              <a:latin typeface="Calibri"/>
              <a:ea typeface="Calibri"/>
              <a:cs typeface="PT Bold Heading"/>
            </a:endParaRPr>
          </a:p>
        </p:txBody>
      </p:sp>
    </p:spTree>
    <p:extLst>
      <p:ext uri="{BB962C8B-B14F-4D97-AF65-F5344CB8AC3E}">
        <p14:creationId xmlns:p14="http://schemas.microsoft.com/office/powerpoint/2010/main" val="103935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4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مميزات الديمقراطية</a:t>
            </a:r>
            <a:r>
              <a:rPr lang="ar-IQ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 الديمقراطية قوة هائلة في تحريك المجتمعات الإنسانية. فهي أرضية خصبة لكي يعي الناس مكانتهم وحقوقهم وواجباتهم وتحقيق مصيرتهم.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 تجعل من الحرية عاملاً مشتركاً لكافة المواطنين.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 تقوي قناعة المواطنين لتفعيلها والدفاع عنها وإلزام الحكام بها.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 ترفع الخوف عن قلوب الناس بسبب وعيهم بحقوقهم ومراقبتهم للحكام.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 ترسخ كرامة الناس وتنمي استقلاليتهم ونضوج تفكيرهم وسلوكهم الاجتماعي.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 توجد توازناً بين الحكومة والمعارضة</a:t>
            </a:r>
          </a:p>
          <a:p>
            <a:pPr marL="338455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1Minus"/>
            </a:pPr>
            <a:endParaRPr lang="ar-IQ" sz="1600">
              <a:solidFill>
                <a:prstClr val="black"/>
              </a:solidFill>
              <a:ea typeface="Times New Roman"/>
              <a:cs typeface="Simplified Arabic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7979818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124</TotalTime>
  <Words>141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Slipstream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12</cp:revision>
  <dcterms:created xsi:type="dcterms:W3CDTF">2019-03-07T10:25:18Z</dcterms:created>
  <dcterms:modified xsi:type="dcterms:W3CDTF">2020-03-05T13:55:19Z</dcterms:modified>
</cp:coreProperties>
</file>