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2" d="100"/>
          <a:sy n="72" d="100"/>
        </p:scale>
        <p:origin x="-1242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6552728" cy="5472608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ar-IQ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المحاضرة </a:t>
            </a:r>
            <a:r>
              <a:rPr lang="ar-IQ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ar-IQ" sz="3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الثانية عشر </a:t>
            </a:r>
            <a:endParaRPr lang="ar-IQ" sz="3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IQ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المادة:الحقوق والديمقراطية</a:t>
            </a:r>
          </a:p>
          <a:p>
            <a:pPr algn="r"/>
            <a:r>
              <a:rPr lang="ar-IQ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الفصل الدراسي الاول </a:t>
            </a:r>
          </a:p>
          <a:p>
            <a:pPr algn="r"/>
            <a:r>
              <a:rPr lang="ar-IQ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العام الدراسي 2020/2019 </a:t>
            </a:r>
          </a:p>
          <a:p>
            <a:pPr algn="r"/>
            <a:r>
              <a:rPr lang="ar-IQ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قسم : الحاسبات </a:t>
            </a:r>
          </a:p>
          <a:p>
            <a:pPr algn="r"/>
            <a:r>
              <a:rPr lang="ar-IQ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المرحلة /الاولى </a:t>
            </a:r>
          </a:p>
          <a:p>
            <a:pPr algn="r"/>
            <a:r>
              <a:rPr lang="ar-IQ" sz="3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مدرس المادة :د. اراء جميل</a:t>
            </a:r>
          </a:p>
        </p:txBody>
      </p:sp>
    </p:spTree>
    <p:extLst>
      <p:ext uri="{BB962C8B-B14F-4D97-AF65-F5344CB8AC3E}">
        <p14:creationId xmlns:p14="http://schemas.microsoft.com/office/powerpoint/2010/main" val="2108397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2460" y="476672"/>
            <a:ext cx="8352928" cy="7593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4445" algn="just">
              <a:lnSpc>
                <a:spcPct val="115000"/>
              </a:lnSpc>
            </a:pPr>
            <a:r>
              <a:rPr lang="ar-IQ" sz="3200" dirty="0">
                <a:solidFill>
                  <a:prstClr val="black"/>
                </a:solidFill>
                <a:latin typeface="Simplified Arabic"/>
                <a:ea typeface="Times New Roman"/>
                <a:cs typeface="Simplified Arabic"/>
              </a:rPr>
              <a:t>الديمقراطية</a:t>
            </a:r>
          </a:p>
          <a:p>
            <a:pPr lvl="0" indent="-4445" algn="just">
              <a:lnSpc>
                <a:spcPct val="115000"/>
              </a:lnSpc>
            </a:pPr>
            <a:r>
              <a:rPr lang="ar-IQ" sz="3200" dirty="0">
                <a:solidFill>
                  <a:prstClr val="black"/>
                </a:solidFill>
                <a:latin typeface="Simplified Arabic"/>
                <a:ea typeface="Times New Roman"/>
                <a:cs typeface="PT Bold Heading"/>
              </a:rPr>
              <a:t>أولاً: مفهوم الديمقراطية:</a:t>
            </a:r>
            <a:endParaRPr lang="en-US" sz="32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indent="457200" algn="just">
              <a:lnSpc>
                <a:spcPct val="115000"/>
              </a:lnSpc>
            </a:pPr>
            <a:r>
              <a:rPr lang="ar-IQ" sz="32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وهي مجموعة من المبادئ والممارسات التي تحمي حرية الإنسان وهي بمعنى آخر تعني مؤسسة الحرية: وأن كلمة الديمقراطية هي كلمة مشتقة من الكلمة اليونانية التي تعني حكم الشعب وفي النظم الديمقراطية تعني بأن الشعب هو الذي يملك السلطة السيادية على المجلس التشريعي والحكومة.</a:t>
            </a:r>
            <a:endParaRPr lang="ar-IQ" sz="3200" dirty="0">
              <a:solidFill>
                <a:prstClr val="black"/>
              </a:solidFill>
              <a:latin typeface="Simplified Arabic"/>
              <a:ea typeface="Times New Roman"/>
              <a:cs typeface="Simplified Arabic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ar-IQ" sz="2800" dirty="0" smtClean="0">
              <a:latin typeface="Calibri"/>
              <a:ea typeface="Calibri"/>
              <a:cs typeface="PT Bold Heading"/>
            </a:endParaRPr>
          </a:p>
          <a:p>
            <a:pPr indent="-4445" algn="just">
              <a:lnSpc>
                <a:spcPct val="115000"/>
              </a:lnSpc>
            </a:pPr>
            <a:endParaRPr lang="ar-IQ" sz="2800" dirty="0">
              <a:ea typeface="Times New Roman"/>
              <a:cs typeface="Simplified Arabic"/>
            </a:endParaRPr>
          </a:p>
          <a:p>
            <a:pPr indent="-4445" algn="just">
              <a:lnSpc>
                <a:spcPct val="115000"/>
              </a:lnSpc>
            </a:pPr>
            <a:endParaRPr lang="ar-IQ" sz="2800" dirty="0" smtClean="0">
              <a:ea typeface="Times New Roman"/>
              <a:cs typeface="Simplified Arabic"/>
            </a:endParaRPr>
          </a:p>
          <a:p>
            <a:pPr indent="-4445" algn="just">
              <a:lnSpc>
                <a:spcPct val="115000"/>
              </a:lnSpc>
            </a:pPr>
            <a:endParaRPr lang="ar-IQ" sz="2800" dirty="0">
              <a:ea typeface="Times New Roman"/>
              <a:cs typeface="Simplified Arabic"/>
            </a:endParaRPr>
          </a:p>
          <a:p>
            <a:pPr indent="-4445" algn="just">
              <a:lnSpc>
                <a:spcPct val="115000"/>
              </a:lnSpc>
            </a:pPr>
            <a:endParaRPr lang="ar-IQ" sz="2800" dirty="0">
              <a:ea typeface="Times New Roman"/>
              <a:cs typeface="Simplified Arabic"/>
            </a:endParaRPr>
          </a:p>
          <a:p>
            <a:pPr indent="-4445" algn="just">
              <a:lnSpc>
                <a:spcPct val="115000"/>
              </a:lnSpc>
            </a:pPr>
            <a:endParaRPr lang="ar-IQ" sz="2800" dirty="0">
              <a:ea typeface="Times New Roman"/>
              <a:cs typeface="Simplified Arabic"/>
            </a:endParaRPr>
          </a:p>
          <a:p>
            <a:pPr indent="-4445" algn="just">
              <a:lnSpc>
                <a:spcPct val="115000"/>
              </a:lnSpc>
            </a:pPr>
            <a:endParaRPr lang="ar-IQ" sz="2800" dirty="0">
              <a:ea typeface="Times New Roman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3058996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0" lvl="0" indent="-444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3200" dirty="0">
                <a:solidFill>
                  <a:prstClr val="black"/>
                </a:solidFill>
                <a:latin typeface="Simplified Arabic"/>
                <a:ea typeface="Times New Roman"/>
                <a:cs typeface="Simplified Arabic"/>
              </a:rPr>
              <a:t>ثانيا : المبادئ الاساسية</a:t>
            </a:r>
            <a:r>
              <a:rPr lang="ar-IQ" sz="3600" dirty="0">
                <a:solidFill>
                  <a:prstClr val="black"/>
                </a:solidFill>
                <a:latin typeface="Simplified Arabic"/>
                <a:ea typeface="Times New Roman"/>
                <a:cs typeface="Simplified Arabic"/>
              </a:rPr>
              <a:t> للمنهج الديمقراطي</a:t>
            </a:r>
          </a:p>
          <a:p>
            <a:pPr marL="0" lvl="0" indent="-444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48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 </a:t>
            </a:r>
            <a:r>
              <a:rPr lang="ar-IQ" sz="32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- الشعب صاحب السياده</a:t>
            </a:r>
          </a:p>
          <a:p>
            <a:pPr marL="0" lvl="0" indent="-444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32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 -انبثاق السلطات بواسطه الانتخابات</a:t>
            </a:r>
          </a:p>
          <a:p>
            <a:pPr marL="0" lvl="0" indent="-444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32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-التعددية الحزبية </a:t>
            </a:r>
          </a:p>
          <a:p>
            <a:pPr marL="0" lvl="0" indent="-444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32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-فصل السلطات</a:t>
            </a:r>
          </a:p>
          <a:p>
            <a:pPr marL="0" lvl="0" indent="-444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32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-التداول السلمي للسلطه</a:t>
            </a:r>
          </a:p>
          <a:p>
            <a:pPr marL="0" lvl="0" indent="-444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32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-حفظ مصالح الضعفاء-احترام حقوق الانسان </a:t>
            </a:r>
          </a:p>
          <a:p>
            <a:pPr marL="0" lvl="0" indent="-4445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ar-IQ" sz="3200" dirty="0">
                <a:solidFill>
                  <a:prstClr val="black"/>
                </a:solidFill>
                <a:latin typeface="Times New Roman"/>
                <a:ea typeface="Times New Roman"/>
                <a:cs typeface="Simplified Arabic"/>
              </a:rPr>
              <a:t>-مراقبة الحكام وممارسة التاثير عليهم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01236575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19</TotalTime>
  <Words>82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Slipstream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مكتبة احمد</dc:creator>
  <cp:lastModifiedBy>DR.Ahmed Saker 2o1O</cp:lastModifiedBy>
  <cp:revision>12</cp:revision>
  <dcterms:created xsi:type="dcterms:W3CDTF">2019-03-07T10:25:18Z</dcterms:created>
  <dcterms:modified xsi:type="dcterms:W3CDTF">2020-03-05T13:53:05Z</dcterms:modified>
</cp:coreProperties>
</file>