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>
        <p:scale>
          <a:sx n="72" d="100"/>
          <a:sy n="72" d="100"/>
        </p:scale>
        <p:origin x="-1242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E88DC-7524-4A68-B9DF-74C805D7DA6A}" type="datetimeFigureOut">
              <a:rPr lang="ar-IQ" smtClean="0"/>
              <a:t>11/07/1441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70041-A5FE-4EBF-BB2E-80E52E58401F}" type="slidenum">
              <a:rPr lang="ar-IQ" smtClean="0"/>
              <a:t>‹#›</a:t>
            </a:fld>
            <a:endParaRPr lang="ar-IQ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E88DC-7524-4A68-B9DF-74C805D7DA6A}" type="datetimeFigureOut">
              <a:rPr lang="ar-IQ" smtClean="0"/>
              <a:t>11/07/1441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70041-A5FE-4EBF-BB2E-80E52E58401F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E88DC-7524-4A68-B9DF-74C805D7DA6A}" type="datetimeFigureOut">
              <a:rPr lang="ar-IQ" smtClean="0"/>
              <a:t>11/07/1441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70041-A5FE-4EBF-BB2E-80E52E58401F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E88DC-7524-4A68-B9DF-74C805D7DA6A}" type="datetimeFigureOut">
              <a:rPr lang="ar-IQ" smtClean="0"/>
              <a:t>11/07/1441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70041-A5FE-4EBF-BB2E-80E52E58401F}" type="slidenum">
              <a:rPr lang="ar-IQ" smtClean="0"/>
              <a:t>‹#›</a:t>
            </a:fld>
            <a:endParaRPr lang="ar-IQ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E88DC-7524-4A68-B9DF-74C805D7DA6A}" type="datetimeFigureOut">
              <a:rPr lang="ar-IQ" smtClean="0"/>
              <a:t>11/07/1441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70041-A5FE-4EBF-BB2E-80E52E58401F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E88DC-7524-4A68-B9DF-74C805D7DA6A}" type="datetimeFigureOut">
              <a:rPr lang="ar-IQ" smtClean="0"/>
              <a:t>11/07/1441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70041-A5FE-4EBF-BB2E-80E52E58401F}" type="slidenum">
              <a:rPr lang="ar-IQ" smtClean="0"/>
              <a:t>‹#›</a:t>
            </a:fld>
            <a:endParaRPr lang="ar-IQ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E88DC-7524-4A68-B9DF-74C805D7DA6A}" type="datetimeFigureOut">
              <a:rPr lang="ar-IQ" smtClean="0"/>
              <a:t>11/07/1441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70041-A5FE-4EBF-BB2E-80E52E58401F}" type="slidenum">
              <a:rPr lang="ar-IQ" smtClean="0"/>
              <a:t>‹#›</a:t>
            </a:fld>
            <a:endParaRPr lang="ar-IQ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E88DC-7524-4A68-B9DF-74C805D7DA6A}" type="datetimeFigureOut">
              <a:rPr lang="ar-IQ" smtClean="0"/>
              <a:t>11/07/1441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70041-A5FE-4EBF-BB2E-80E52E58401F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E88DC-7524-4A68-B9DF-74C805D7DA6A}" type="datetimeFigureOut">
              <a:rPr lang="ar-IQ" smtClean="0"/>
              <a:t>11/07/1441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70041-A5FE-4EBF-BB2E-80E52E58401F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E88DC-7524-4A68-B9DF-74C805D7DA6A}" type="datetimeFigureOut">
              <a:rPr lang="ar-IQ" smtClean="0"/>
              <a:t>11/07/1441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70041-A5FE-4EBF-BB2E-80E52E58401F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E88DC-7524-4A68-B9DF-74C805D7DA6A}" type="datetimeFigureOut">
              <a:rPr lang="ar-IQ" smtClean="0"/>
              <a:t>11/07/1441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070041-A5FE-4EBF-BB2E-80E52E58401F}" type="slidenum">
              <a:rPr lang="ar-IQ" smtClean="0"/>
              <a:t>‹#›</a:t>
            </a:fld>
            <a:endParaRPr lang="ar-IQ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F20E88DC-7524-4A68-B9DF-74C805D7DA6A}" type="datetimeFigureOut">
              <a:rPr lang="ar-IQ" smtClean="0"/>
              <a:t>11/07/1441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CA070041-A5FE-4EBF-BB2E-80E52E58401F}" type="slidenum">
              <a:rPr lang="ar-IQ" smtClean="0"/>
              <a:t>‹#›</a:t>
            </a:fld>
            <a:endParaRPr lang="ar-IQ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1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228600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03648" y="1052736"/>
            <a:ext cx="5976664" cy="4752528"/>
          </a:xfrm>
        </p:spPr>
        <p:txBody>
          <a:bodyPr>
            <a:no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r"/>
            <a:r>
              <a:rPr lang="ar-IQ" sz="32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Arial" panose="020B0604020202020204" pitchFamily="34" charset="0"/>
                <a:cs typeface="Arial" panose="020B0604020202020204" pitchFamily="34" charset="0"/>
              </a:rPr>
              <a:t>المحاضرة : </a:t>
            </a:r>
            <a:r>
              <a:rPr lang="ar-IQ" sz="32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Arial" panose="020B0604020202020204" pitchFamily="34" charset="0"/>
                <a:cs typeface="Arial" panose="020B0604020202020204" pitchFamily="34" charset="0"/>
              </a:rPr>
              <a:t>الثامنة</a:t>
            </a:r>
            <a:endParaRPr lang="ar-IQ" sz="32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r>
              <a:rPr lang="ar-IQ" sz="32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Arial" panose="020B0604020202020204" pitchFamily="34" charset="0"/>
                <a:cs typeface="Arial" panose="020B0604020202020204" pitchFamily="34" charset="0"/>
              </a:rPr>
              <a:t>المادة:الحقوق والديمقراطية</a:t>
            </a:r>
          </a:p>
          <a:p>
            <a:pPr algn="r"/>
            <a:r>
              <a:rPr lang="ar-IQ" sz="32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Arial" panose="020B0604020202020204" pitchFamily="34" charset="0"/>
                <a:cs typeface="Arial" panose="020B0604020202020204" pitchFamily="34" charset="0"/>
              </a:rPr>
              <a:t>الفصل الدراسي الاول </a:t>
            </a:r>
          </a:p>
          <a:p>
            <a:pPr algn="r"/>
            <a:r>
              <a:rPr lang="ar-IQ" sz="32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Arial" panose="020B0604020202020204" pitchFamily="34" charset="0"/>
                <a:cs typeface="Arial" panose="020B0604020202020204" pitchFamily="34" charset="0"/>
              </a:rPr>
              <a:t>العام الدراسي 2020/2019 </a:t>
            </a:r>
          </a:p>
          <a:p>
            <a:pPr algn="r"/>
            <a:r>
              <a:rPr lang="ar-IQ" sz="32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Arial" panose="020B0604020202020204" pitchFamily="34" charset="0"/>
                <a:cs typeface="Arial" panose="020B0604020202020204" pitchFamily="34" charset="0"/>
              </a:rPr>
              <a:t>قسم : </a:t>
            </a:r>
            <a:r>
              <a:rPr lang="ar-IQ" sz="32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Arial" panose="020B0604020202020204" pitchFamily="34" charset="0"/>
                <a:cs typeface="Arial" panose="020B0604020202020204" pitchFamily="34" charset="0"/>
              </a:rPr>
              <a:t>الحاسبات والاسلامية </a:t>
            </a:r>
            <a:endParaRPr lang="ar-IQ" sz="32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r>
              <a:rPr lang="ar-IQ" sz="32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Arial" panose="020B0604020202020204" pitchFamily="34" charset="0"/>
                <a:cs typeface="Arial" panose="020B0604020202020204" pitchFamily="34" charset="0"/>
              </a:rPr>
              <a:t>المرحلة /الاولى </a:t>
            </a:r>
          </a:p>
          <a:p>
            <a:pPr algn="r"/>
            <a:r>
              <a:rPr lang="ar-IQ" sz="32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Arial" panose="020B0604020202020204" pitchFamily="34" charset="0"/>
                <a:cs typeface="Arial" panose="020B0604020202020204" pitchFamily="34" charset="0"/>
              </a:rPr>
              <a:t>مدرس المادة :د. اراء جميل</a:t>
            </a:r>
          </a:p>
        </p:txBody>
      </p:sp>
    </p:spTree>
    <p:extLst>
      <p:ext uri="{BB962C8B-B14F-4D97-AF65-F5344CB8AC3E}">
        <p14:creationId xmlns:p14="http://schemas.microsoft.com/office/powerpoint/2010/main" val="21083978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79512" y="49666"/>
            <a:ext cx="8820472" cy="7190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>
              <a:lnSpc>
                <a:spcPct val="115000"/>
              </a:lnSpc>
            </a:pPr>
            <a:r>
              <a:rPr lang="ar-IQ" dirty="0">
                <a:latin typeface="Times New Roman"/>
                <a:ea typeface="Times New Roman"/>
                <a:cs typeface="Simplified Arabic"/>
              </a:rPr>
              <a:t> </a:t>
            </a:r>
            <a:endParaRPr lang="en-US" sz="1400" dirty="0">
              <a:latin typeface="Times New Roman"/>
              <a:ea typeface="Times New Roman"/>
            </a:endParaRPr>
          </a:p>
          <a:p>
            <a:pPr indent="457200" algn="just">
              <a:lnSpc>
                <a:spcPct val="115000"/>
              </a:lnSpc>
            </a:pPr>
            <a:r>
              <a:rPr lang="ar-IQ" dirty="0">
                <a:latin typeface="Times New Roman"/>
                <a:ea typeface="Times New Roman"/>
                <a:cs typeface="Simplified Arabic"/>
              </a:rPr>
              <a:t> </a:t>
            </a:r>
            <a:endParaRPr lang="en-US" sz="1400" dirty="0">
              <a:effectLst/>
              <a:latin typeface="Times New Roman"/>
              <a:ea typeface="Times New Roman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39552" y="0"/>
            <a:ext cx="7920880" cy="15804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ar-IQ" sz="3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2- اللجنة الدولية </a:t>
            </a:r>
            <a:r>
              <a:rPr lang="ar-IQ" sz="36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للصليب الاحمر </a:t>
            </a:r>
          </a:p>
          <a:p>
            <a:pPr marL="265430" indent="-265430" algn="just"/>
            <a:endParaRPr lang="en-US" sz="6000" baseline="30000" dirty="0" smtClean="0">
              <a:latin typeface="Times New Roman"/>
              <a:ea typeface="Times New Roman"/>
              <a:cs typeface="Simplified Arabic"/>
            </a:endParaRPr>
          </a:p>
          <a:p>
            <a:pPr indent="457200" algn="just">
              <a:lnSpc>
                <a:spcPct val="115000"/>
              </a:lnSpc>
            </a:pPr>
            <a:r>
              <a:rPr lang="ar-IQ" dirty="0">
                <a:latin typeface="Times New Roman"/>
                <a:ea typeface="Times New Roman"/>
                <a:cs typeface="Simplified Arabic"/>
              </a:rPr>
              <a:t> </a:t>
            </a:r>
            <a:endParaRPr lang="en-US" sz="1400" dirty="0"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039358373"/>
      </p:ext>
    </p:extLst>
  </p:cSld>
  <p:clrMapOvr>
    <a:masterClrMapping/>
  </p:clrMapOvr>
</p:sld>
</file>

<file path=ppt/theme/theme1.xml><?xml version="1.0" encoding="utf-8"?>
<a:theme xmlns:a="http://schemas.openxmlformats.org/drawingml/2006/main" name="Slipstream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Slipstream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lipstream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27</TotalTime>
  <Words>30</Words>
  <Application>Microsoft Office PowerPoint</Application>
  <PresentationFormat>On-screen Show (4:3)</PresentationFormat>
  <Paragraphs>12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Slipstream</vt:lpstr>
      <vt:lpstr>PowerPoint Presentation</vt:lpstr>
      <vt:lpstr>PowerPoint Presentation</vt:lpstr>
    </vt:vector>
  </TitlesOfParts>
  <Company>Enjoy My Fine Releases.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مكتبة احمد</dc:creator>
  <cp:lastModifiedBy>DR.Ahmed Saker 2o1O</cp:lastModifiedBy>
  <cp:revision>12</cp:revision>
  <dcterms:created xsi:type="dcterms:W3CDTF">2019-03-07T10:25:18Z</dcterms:created>
  <dcterms:modified xsi:type="dcterms:W3CDTF">2020-03-05T13:51:03Z</dcterms:modified>
</cp:coreProperties>
</file>