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2" d="100"/>
          <a:sy n="72" d="100"/>
        </p:scale>
        <p:origin x="-1242" y="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5256584" cy="3312368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/>
            <a:r>
              <a:rPr lang="ar-IQ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المحاضرة : </a:t>
            </a:r>
            <a:r>
              <a:rPr lang="ar-IQ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السابعه</a:t>
            </a:r>
            <a:endParaRPr lang="ar-IQ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ar-IQ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المادة:الحقوق والديمقراطية</a:t>
            </a:r>
          </a:p>
          <a:p>
            <a:pPr algn="r"/>
            <a:r>
              <a:rPr lang="ar-IQ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الفصل الدراسي الاول </a:t>
            </a:r>
          </a:p>
          <a:p>
            <a:pPr algn="r"/>
            <a:r>
              <a:rPr lang="ar-IQ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العام الدراسي 2020/2019 </a:t>
            </a:r>
          </a:p>
          <a:p>
            <a:pPr algn="r"/>
            <a:r>
              <a:rPr lang="ar-IQ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قسم : </a:t>
            </a:r>
            <a:r>
              <a:rPr lang="ar-IQ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الحاسبات والاسلامية </a:t>
            </a:r>
            <a:endParaRPr lang="ar-IQ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ar-IQ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المرحلة /الاولى </a:t>
            </a:r>
          </a:p>
          <a:p>
            <a:pPr algn="r"/>
            <a:r>
              <a:rPr lang="ar-IQ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مدرس المادة :د. اراء جميل</a:t>
            </a:r>
          </a:p>
        </p:txBody>
      </p:sp>
    </p:spTree>
    <p:extLst>
      <p:ext uri="{BB962C8B-B14F-4D97-AF65-F5344CB8AC3E}">
        <p14:creationId xmlns:p14="http://schemas.microsoft.com/office/powerpoint/2010/main" val="2108397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5576" y="836712"/>
            <a:ext cx="7704856" cy="709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3600" dirty="0">
                <a:latin typeface="Arial" panose="020B0604020202020204" pitchFamily="34" charset="0"/>
                <a:cs typeface="Arial" panose="020B0604020202020204" pitchFamily="34" charset="0"/>
              </a:rPr>
              <a:t>المنظمات غير الحكومية ودورها في الدفاع عن حقوق الانسان</a:t>
            </a:r>
          </a:p>
          <a:p>
            <a:pPr algn="just"/>
            <a:r>
              <a:rPr lang="ar-IQ" sz="3600" dirty="0">
                <a:latin typeface="Arial" panose="020B0604020202020204" pitchFamily="34" charset="0"/>
                <a:cs typeface="Arial" panose="020B0604020202020204" pitchFamily="34" charset="0"/>
              </a:rPr>
              <a:t>1- منظمة العفو </a:t>
            </a: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الدولية</a:t>
            </a:r>
          </a:p>
          <a:p>
            <a:pPr algn="just"/>
            <a:r>
              <a:rPr lang="ar-IQ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هي حركة عالميةيناضل اعضائها من اجل تعزيز حقوق الانسان انشات في لندن عام 1961 ويستند عملها على بحوث دقيقة وعلى معايير اتفق عليها المجتمع الدولي </a:t>
            </a:r>
          </a:p>
          <a:p>
            <a:pPr algn="just"/>
            <a:r>
              <a:rPr lang="ar-IQ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لديها اعضاء في 140 دولة وينتمي هولاء الى مختلف الفئات في المجتمع ويتمثل المحور الرئيسي لنضال الحركه:-</a:t>
            </a:r>
          </a:p>
          <a:p>
            <a:pPr algn="just"/>
            <a:r>
              <a:rPr lang="ar-IQ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1- اطلاق سراح السجناء بسبب الراي وهؤلاء يعتقلون بسبب معتقدهم الديني اوالسياسي او اي معتقد اخر</a:t>
            </a:r>
          </a:p>
          <a:p>
            <a:pPr algn="just"/>
            <a:r>
              <a:rPr lang="ar-IQ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2- ضمان اتاحة محاكمه عادله لجميع السجناء</a:t>
            </a:r>
          </a:p>
          <a:p>
            <a:pPr algn="just"/>
            <a:r>
              <a:rPr lang="ar-IQ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3- الغاء عقوبة الاعدام</a:t>
            </a:r>
          </a:p>
          <a:p>
            <a:pPr algn="just"/>
            <a:r>
              <a:rPr lang="ar-IQ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4- وضع حد لعمليات الاغتيال والتعذيب</a:t>
            </a:r>
          </a:p>
          <a:p>
            <a:pPr algn="just"/>
            <a:r>
              <a:rPr lang="ar-IQ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5- مساعدة طالبي اللجوء </a:t>
            </a:r>
            <a:endParaRPr lang="ar-IQ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15000"/>
              </a:lnSpc>
            </a:pPr>
            <a:endParaRPr lang="ar-IQ" sz="3600" dirty="0" smtClean="0">
              <a:latin typeface="Times New Roman"/>
              <a:ea typeface="Times New Roman"/>
              <a:cs typeface="Simplified Arabic"/>
            </a:endParaRPr>
          </a:p>
          <a:p>
            <a:pPr indent="457200" algn="just">
              <a:lnSpc>
                <a:spcPct val="115000"/>
              </a:lnSpc>
            </a:pPr>
            <a:endParaRPr lang="ar-IQ" sz="3600" dirty="0">
              <a:latin typeface="Times New Roman"/>
              <a:ea typeface="Times New Roman"/>
              <a:cs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1039358373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</TotalTime>
  <Words>118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Slipstream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مكتبة احمد</dc:creator>
  <cp:lastModifiedBy>DR.Ahmed Saker 2o1O</cp:lastModifiedBy>
  <cp:revision>6</cp:revision>
  <dcterms:created xsi:type="dcterms:W3CDTF">2019-03-07T10:25:18Z</dcterms:created>
  <dcterms:modified xsi:type="dcterms:W3CDTF">2020-03-05T13:49:26Z</dcterms:modified>
</cp:coreProperties>
</file>