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2" d="100"/>
          <a:sy n="72" d="100"/>
        </p:scale>
        <p:origin x="-1242" y="30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20E88DC-7524-4A68-B9DF-74C805D7DA6A}" type="datetimeFigureOut">
              <a:rPr lang="ar-IQ" smtClean="0"/>
              <a:t>11/07/1441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A070041-A5FE-4EBF-BB2E-80E52E58401F}"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0E88DC-7524-4A68-B9DF-74C805D7DA6A}" type="datetimeFigureOut">
              <a:rPr lang="ar-IQ" smtClean="0"/>
              <a:t>11/07/1441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A070041-A5FE-4EBF-BB2E-80E52E58401F}" type="slidenum">
              <a:rPr lang="ar-IQ" smtClean="0"/>
              <a:t>‹#›</a:t>
            </a:fld>
            <a:endParaRPr lang="ar-IQ"/>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20E88DC-7524-4A68-B9DF-74C805D7DA6A}" type="datetimeFigureOut">
              <a:rPr lang="ar-IQ" smtClean="0"/>
              <a:t>11/07/1441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E88DC-7524-4A68-B9DF-74C805D7DA6A}" type="datetimeFigureOut">
              <a:rPr lang="ar-IQ" smtClean="0"/>
              <a:t>11/07/1441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0E88DC-7524-4A68-B9DF-74C805D7DA6A}" type="datetimeFigureOut">
              <a:rPr lang="ar-IQ" smtClean="0"/>
              <a:t>11/07/1441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0E88DC-7524-4A68-B9DF-74C805D7DA6A}" type="datetimeFigureOut">
              <a:rPr lang="ar-IQ" smtClean="0"/>
              <a:t>11/07/1441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A070041-A5FE-4EBF-BB2E-80E52E58401F}" type="slidenum">
              <a:rPr lang="ar-IQ" smtClean="0"/>
              <a:t>‹#›</a:t>
            </a:fld>
            <a:endParaRPr lang="ar-IQ"/>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20E88DC-7524-4A68-B9DF-74C805D7DA6A}" type="datetimeFigureOut">
              <a:rPr lang="ar-IQ" smtClean="0"/>
              <a:t>11/07/1441</a:t>
            </a:fld>
            <a:endParaRPr lang="ar-IQ"/>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IQ"/>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A070041-A5FE-4EBF-BB2E-80E52E58401F}"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03648" y="1052736"/>
            <a:ext cx="5328592" cy="5112568"/>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r"/>
            <a:r>
              <a:rPr lang="ar-IQ"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المحاضرة : </a:t>
            </a:r>
            <a:r>
              <a:rPr lang="ar-IQ"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السادسة</a:t>
            </a:r>
            <a:endParaRPr lang="ar-IQ"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endParaRPr>
          </a:p>
          <a:p>
            <a:pPr algn="r"/>
            <a:r>
              <a:rPr lang="ar-IQ"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المادة:الحقوق والديمقراطية</a:t>
            </a:r>
          </a:p>
          <a:p>
            <a:pPr algn="r"/>
            <a:r>
              <a:rPr lang="ar-IQ"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الفصل الدراسي الاول </a:t>
            </a:r>
          </a:p>
          <a:p>
            <a:pPr algn="r"/>
            <a:r>
              <a:rPr lang="ar-IQ"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العام الدراسي 2020/2019 </a:t>
            </a:r>
          </a:p>
          <a:p>
            <a:pPr algn="r"/>
            <a:r>
              <a:rPr lang="ar-IQ"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قسم : </a:t>
            </a:r>
            <a:r>
              <a:rPr lang="ar-IQ"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الحاسبات والاسلامية </a:t>
            </a:r>
            <a:endParaRPr lang="ar-IQ"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endParaRPr>
          </a:p>
          <a:p>
            <a:pPr algn="r"/>
            <a:r>
              <a:rPr lang="ar-IQ"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المرحلة /الاولى </a:t>
            </a:r>
          </a:p>
          <a:p>
            <a:pPr algn="r"/>
            <a:r>
              <a:rPr lang="ar-IQ"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مدرس المادة :د. اراء جميل</a:t>
            </a:r>
          </a:p>
        </p:txBody>
      </p:sp>
    </p:spTree>
    <p:extLst>
      <p:ext uri="{BB962C8B-B14F-4D97-AF65-F5344CB8AC3E}">
        <p14:creationId xmlns:p14="http://schemas.microsoft.com/office/powerpoint/2010/main" val="2108397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71476" y="1052736"/>
            <a:ext cx="7632848" cy="5960606"/>
          </a:xfrm>
          <a:prstGeom prst="rect">
            <a:avLst/>
          </a:prstGeom>
        </p:spPr>
        <p:txBody>
          <a:bodyPr wrap="square">
            <a:spAutoFit/>
          </a:bodyPr>
          <a:lstStyle/>
          <a:p>
            <a:pPr algn="just"/>
            <a:r>
              <a:rPr lang="ar-IQ" sz="3200" dirty="0">
                <a:latin typeface="Arial" panose="020B0604020202020204" pitchFamily="34" charset="0"/>
                <a:cs typeface="Arial" panose="020B0604020202020204" pitchFamily="34" charset="0"/>
              </a:rPr>
              <a:t>3- الميثاق الافريقي </a:t>
            </a:r>
            <a:r>
              <a:rPr lang="ar-IQ" sz="3200" dirty="0" smtClean="0">
                <a:latin typeface="Arial" panose="020B0604020202020204" pitchFamily="34" charset="0"/>
                <a:cs typeface="Arial" panose="020B0604020202020204" pitchFamily="34" charset="0"/>
              </a:rPr>
              <a:t>لحقوق الانسان</a:t>
            </a:r>
          </a:p>
          <a:p>
            <a:pPr algn="just"/>
            <a:r>
              <a:rPr lang="ar-IQ" sz="3200" dirty="0" smtClean="0">
                <a:latin typeface="Arial" panose="020B0604020202020204" pitchFamily="34" charset="0"/>
                <a:cs typeface="Arial" panose="020B0604020202020204" pitchFamily="34" charset="0"/>
              </a:rPr>
              <a:t>تم التوقيع على مشروع الميثاق الافريقي من جانب الحكومات الافريقية خلال قمة نيروبي عام 1968ويتالف </a:t>
            </a:r>
            <a:r>
              <a:rPr lang="ar-IQ" sz="3200" dirty="0">
                <a:latin typeface="Arial" panose="020B0604020202020204" pitchFamily="34" charset="0"/>
                <a:cs typeface="Arial" panose="020B0604020202020204" pitchFamily="34" charset="0"/>
              </a:rPr>
              <a:t>من ديباجة واثنان وستون مادة والديباجة اعتبرت جزء لايتجزا من الاتفاقية وركزت على عزم الدول على ازالة كل اشكال الاستعمار اما مضمون الاتفاقية فقد تضمن العديد من الحقوق الاساسية والمدنية من ذلك النص على تمتع الاشخاص بالحقوق والحريات الاساسية وعدم التمييز بسبب العنصر او العرق او الجنس او اللغه </a:t>
            </a:r>
            <a:r>
              <a:rPr lang="ar-IQ" sz="3200" dirty="0" smtClean="0">
                <a:latin typeface="Arial" panose="020B0604020202020204" pitchFamily="34" charset="0"/>
                <a:cs typeface="Arial" panose="020B0604020202020204" pitchFamily="34" charset="0"/>
              </a:rPr>
              <a:t>فضلا عن الحقوق الاقتصادية والاجتماعية فكفل حق العمل وحق التعليم وغيرها</a:t>
            </a:r>
            <a:endParaRPr lang="en-US" sz="3200" dirty="0">
              <a:latin typeface="Arial" panose="020B0604020202020204" pitchFamily="34" charset="0"/>
              <a:cs typeface="Arial" panose="020B0604020202020204" pitchFamily="34" charset="0"/>
            </a:endParaRPr>
          </a:p>
          <a:p>
            <a:pPr marL="265430" indent="-265430" algn="just"/>
            <a:endParaRPr lang="ar-IQ" sz="4400" baseline="30000" dirty="0" smtClean="0">
              <a:latin typeface="Times New Roman"/>
              <a:ea typeface="Times New Roman"/>
              <a:cs typeface="Simplified Arabic"/>
            </a:endParaRPr>
          </a:p>
        </p:txBody>
      </p:sp>
    </p:spTree>
    <p:extLst>
      <p:ext uri="{BB962C8B-B14F-4D97-AF65-F5344CB8AC3E}">
        <p14:creationId xmlns:p14="http://schemas.microsoft.com/office/powerpoint/2010/main" val="1039358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3"/>
          </p:nvPr>
        </p:nvSpPr>
        <p:spPr/>
        <p:txBody>
          <a:bodyPr>
            <a:normAutofit fontScale="77500" lnSpcReduction="20000"/>
          </a:bodyPr>
          <a:lstStyle/>
          <a:p>
            <a:pPr marL="457200" lvl="0" indent="-457200" algn="just">
              <a:spcBef>
                <a:spcPts val="0"/>
              </a:spcBef>
              <a:spcAft>
                <a:spcPts val="0"/>
              </a:spcAft>
              <a:buClrTx/>
              <a:buSzTx/>
              <a:buFontTx/>
              <a:buChar char="-"/>
            </a:pPr>
            <a:r>
              <a:rPr lang="ar-IQ" sz="3200" dirty="0">
                <a:solidFill>
                  <a:prstClr val="black"/>
                </a:solidFill>
                <a:latin typeface="Arial" panose="020B0604020202020204" pitchFamily="34" charset="0"/>
                <a:cs typeface="Arial" panose="020B0604020202020204" pitchFamily="34" charset="0"/>
              </a:rPr>
              <a:t>مشروع الميثاق العربي لحقوق الانسان</a:t>
            </a:r>
          </a:p>
          <a:p>
            <a:pPr marL="457200" lvl="0" indent="-457200" algn="just">
              <a:spcBef>
                <a:spcPts val="0"/>
              </a:spcBef>
              <a:spcAft>
                <a:spcPts val="0"/>
              </a:spcAft>
              <a:buClrTx/>
              <a:buSzTx/>
              <a:buFontTx/>
              <a:buChar char="-"/>
            </a:pPr>
            <a:r>
              <a:rPr lang="ar-IQ" sz="3200" dirty="0">
                <a:solidFill>
                  <a:prstClr val="black"/>
                </a:solidFill>
                <a:latin typeface="Arial" panose="020B0604020202020204" pitchFamily="34" charset="0"/>
                <a:cs typeface="Arial" panose="020B0604020202020204" pitchFamily="34" charset="0"/>
              </a:rPr>
              <a:t>بدات الفكرة بانشاء جامعة الدول العربية بعقد مؤتمر عربي بالاسكندرية عام1945 وقام هذا المؤتمر بوضع الاسس التي يجب ان توقع عليها الجامعه وفي 22 اذار عام 945اجتمعت الدول العربية مجددا بالقاهرة ووقعت الميثاق النهائي لجامعه الدول العربية ويقع الميثاق في عشرين مادة ولعل مايسترعي الانتباه خلوه من اي اشارة لحقوق الانسان واهم ماقامت به الجامعه العربية بمجال حقوق الانسان تحضيرها لصك الميثاق لحقوق الانسان الذي اعتمده المجلس للجامعه العربية في</a:t>
            </a:r>
          </a:p>
          <a:p>
            <a:pPr marL="457200" lvl="0" indent="-457200" algn="just">
              <a:spcBef>
                <a:spcPts val="0"/>
              </a:spcBef>
              <a:spcAft>
                <a:spcPts val="0"/>
              </a:spcAft>
              <a:buClrTx/>
              <a:buSzTx/>
              <a:buFontTx/>
              <a:buChar char="-"/>
            </a:pPr>
            <a:r>
              <a:rPr lang="ar-IQ" sz="3200">
                <a:solidFill>
                  <a:prstClr val="black"/>
                </a:solidFill>
                <a:latin typeface="Arial" panose="020B0604020202020204" pitchFamily="34" charset="0"/>
                <a:cs typeface="Arial" panose="020B0604020202020204" pitchFamily="34" charset="0"/>
              </a:rPr>
              <a:t> /914 //1994</a:t>
            </a:r>
          </a:p>
          <a:p>
            <a:endParaRPr lang="ar-IQ"/>
          </a:p>
        </p:txBody>
      </p:sp>
    </p:spTree>
    <p:extLst>
      <p:ext uri="{BB962C8B-B14F-4D97-AF65-F5344CB8AC3E}">
        <p14:creationId xmlns:p14="http://schemas.microsoft.com/office/powerpoint/2010/main" val="1481350386"/>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77</TotalTime>
  <Words>185</Words>
  <Application>Microsoft Office PowerPoint</Application>
  <PresentationFormat>On-screen Show (4:3)</PresentationFormat>
  <Paragraphs>12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Slipstream</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مكتبة احمد</dc:creator>
  <cp:lastModifiedBy>DR.Ahmed Saker 2o1O</cp:lastModifiedBy>
  <cp:revision>8</cp:revision>
  <dcterms:created xsi:type="dcterms:W3CDTF">2019-03-07T10:25:18Z</dcterms:created>
  <dcterms:modified xsi:type="dcterms:W3CDTF">2020-03-05T13:42:31Z</dcterms:modified>
</cp:coreProperties>
</file>