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5" d="100"/>
          <a:sy n="75" d="100"/>
        </p:scale>
        <p:origin x="-115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0E88DC-7524-4A68-B9DF-74C805D7DA6A}" type="datetimeFigureOut">
              <a:rPr lang="ar-IQ" smtClean="0"/>
              <a:t>11/07/1441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A070041-A5FE-4EBF-BB2E-80E52E58401F}" type="slidenum">
              <a:rPr lang="ar-IQ" smtClean="0"/>
              <a:t>‹#›</a:t>
            </a:fld>
            <a:endParaRPr lang="ar-IQ"/>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0E88DC-7524-4A68-B9DF-74C805D7DA6A}" type="datetimeFigureOut">
              <a:rPr lang="ar-IQ" smtClean="0"/>
              <a:t>11/07/1441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E88DC-7524-4A68-B9DF-74C805D7DA6A}" type="datetimeFigureOut">
              <a:rPr lang="ar-IQ" smtClean="0"/>
              <a:t>11/07/1441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20E88DC-7524-4A68-B9DF-74C805D7DA6A}" type="datetimeFigureOut">
              <a:rPr lang="ar-IQ" smtClean="0"/>
              <a:t>11/07/1441</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A070041-A5FE-4EBF-BB2E-80E52E58401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1052736"/>
            <a:ext cx="5328592" cy="6192688"/>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 </a:t>
            </a:r>
            <a:r>
              <a:rPr lang="ar-IQ"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الثالثة</a:t>
            </a:r>
            <a:endPar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 </a:t>
            </a:r>
            <a:r>
              <a:rPr lang="ar-IQ"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الحاسبات والاسلامية </a:t>
            </a:r>
            <a:endPar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p>
        </p:txBody>
      </p:sp>
    </p:spTree>
    <p:extLst>
      <p:ext uri="{BB962C8B-B14F-4D97-AF65-F5344CB8AC3E}">
        <p14:creationId xmlns:p14="http://schemas.microsoft.com/office/powerpoint/2010/main" val="2108397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582341"/>
            <a:ext cx="7992888" cy="5262979"/>
          </a:xfrm>
          <a:prstGeom prst="rect">
            <a:avLst/>
          </a:prstGeom>
        </p:spPr>
        <p:txBody>
          <a:bodyPr wrap="square">
            <a:spAutoFit/>
          </a:bodyPr>
          <a:lstStyle/>
          <a:p>
            <a:pPr lvl="0" algn="just"/>
            <a:r>
              <a:rPr lang="ar-IQ" sz="2400" b="1" dirty="0" smtClean="0">
                <a:solidFill>
                  <a:prstClr val="black"/>
                </a:solidFill>
                <a:latin typeface="Arial" panose="020B0604020202020204" pitchFamily="34" charset="0"/>
                <a:cs typeface="Arial" panose="020B0604020202020204" pitchFamily="34" charset="0"/>
              </a:rPr>
              <a:t>الحضارة الرومانية وحقوق الانسان </a:t>
            </a:r>
            <a:r>
              <a:rPr lang="ar-IQ" sz="2400" dirty="0" smtClean="0">
                <a:solidFill>
                  <a:prstClr val="black"/>
                </a:solidFill>
                <a:latin typeface="Arial" panose="020B0604020202020204" pitchFamily="34" charset="0"/>
                <a:cs typeface="Arial" panose="020B0604020202020204" pitchFamily="34" charset="0"/>
              </a:rPr>
              <a:t>-توصف الحضارة الرومانية بانها حضارة عسكرية وحضارة القانون وقد رافق هذا التوسع وجود تمييز بين المواطن الروماني وغيره من رعايا الامبراطورية اذ كان يخضع كل منهم لقانون خاص به الامر الذي يتنافى مع مبدا المساواة امام القانون لكن بمرور الزمن انشا قانون الشعوب المستند الى جميع الاعراف وقواعد العدالة والمرتكز على فكرة القانون الطبيعي وقد شهدت الامبراطورية الرومانية بزوغ الفجر المسيحي الذي اكد على حفظ كرامة الانسان لان الله هو الذي خلقه ودعت الى المساواة بين الجميع.</a:t>
            </a:r>
          </a:p>
          <a:p>
            <a:pPr lvl="0" algn="just"/>
            <a:r>
              <a:rPr lang="ar-IQ" sz="2400" dirty="0" smtClean="0">
                <a:solidFill>
                  <a:prstClr val="black"/>
                </a:solidFill>
                <a:latin typeface="Arial" panose="020B0604020202020204" pitchFamily="34" charset="0"/>
                <a:cs typeface="Arial" panose="020B0604020202020204" pitchFamily="34" charset="0"/>
              </a:rPr>
              <a:t> </a:t>
            </a:r>
            <a:r>
              <a:rPr lang="ar-IQ" sz="2400" b="1" dirty="0" smtClean="0">
                <a:solidFill>
                  <a:prstClr val="black"/>
                </a:solidFill>
                <a:latin typeface="Arial" panose="020B0604020202020204" pitchFamily="34" charset="0"/>
                <a:cs typeface="Arial" panose="020B0604020202020204" pitchFamily="34" charset="0"/>
              </a:rPr>
              <a:t>حقوق الانسان في الاسلام-</a:t>
            </a:r>
          </a:p>
          <a:p>
            <a:pPr lvl="0" algn="just"/>
            <a:r>
              <a:rPr lang="ar-IQ" sz="2400" dirty="0" smtClean="0">
                <a:solidFill>
                  <a:prstClr val="black"/>
                </a:solidFill>
                <a:latin typeface="Arial" panose="020B0604020202020204" pitchFamily="34" charset="0"/>
                <a:cs typeface="Arial" panose="020B0604020202020204" pitchFamily="34" charset="0"/>
              </a:rPr>
              <a:t>ان الانسان مكرم عند الله وهو سيد الكائنات جميعا وهذا ماحمله القران الكريم ليصور في كل مكان وزمان ان اغلى الكائنات واعظمها هو الانسان على ان يكون مؤمنا صالحا لاجحود ولاشرير وقال عز وجل &lt;وسخر لكم ما في السماوات وما في الارض جميعا منه ان في ذلك لايات لقوم يتفكرون &gt; سورة الجاثية الايه 13</a:t>
            </a:r>
          </a:p>
          <a:p>
            <a:pPr lvl="0" algn="just"/>
            <a:r>
              <a:rPr lang="ar-IQ" sz="2400" dirty="0" smtClean="0">
                <a:solidFill>
                  <a:prstClr val="black"/>
                </a:solidFill>
                <a:latin typeface="Arial" panose="020B0604020202020204" pitchFamily="34" charset="0"/>
                <a:cs typeface="Arial" panose="020B0604020202020204" pitchFamily="34" charset="0"/>
              </a:rPr>
              <a:t>وغيرها من الايات التي تكشف تكريم بني ادم فان الانسان سيد المخلوقات في هذا الوجود </a:t>
            </a:r>
            <a:r>
              <a:rPr lang="ar-IQ" sz="2400" dirty="0" smtClean="0">
                <a:solidFill>
                  <a:prstClr val="black"/>
                </a:solidFill>
                <a:latin typeface="Arial" panose="020B0604020202020204" pitchFamily="34" charset="0"/>
                <a:cs typeface="Arial" panose="020B0604020202020204" pitchFamily="34" charset="0"/>
              </a:rPr>
              <a:t>.</a:t>
            </a:r>
            <a:endParaRPr lang="ar-IQ" sz="2400" dirty="0" smtClean="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935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3"/>
          </p:nvPr>
        </p:nvSpPr>
        <p:spPr/>
        <p:txBody>
          <a:bodyPr>
            <a:normAutofit lnSpcReduction="10000"/>
          </a:bodyPr>
          <a:lstStyle/>
          <a:p>
            <a:pPr marL="0" lvl="0" indent="0" algn="just">
              <a:spcBef>
                <a:spcPts val="0"/>
              </a:spcBef>
              <a:spcAft>
                <a:spcPts val="0"/>
              </a:spcAft>
              <a:buClrTx/>
              <a:buSzTx/>
              <a:buNone/>
            </a:pPr>
            <a:r>
              <a:rPr lang="ar-IQ" sz="2400" b="1" dirty="0">
                <a:solidFill>
                  <a:prstClr val="black"/>
                </a:solidFill>
                <a:latin typeface="Arial" panose="020B0604020202020204" pitchFamily="34" charset="0"/>
                <a:cs typeface="Arial" panose="020B0604020202020204" pitchFamily="34" charset="0"/>
              </a:rPr>
              <a:t>حقوق الانسان في العصر الحديث </a:t>
            </a:r>
          </a:p>
          <a:p>
            <a:pPr marL="0" lvl="0" indent="0" algn="just">
              <a:spcBef>
                <a:spcPts val="0"/>
              </a:spcBef>
              <a:spcAft>
                <a:spcPts val="0"/>
              </a:spcAft>
              <a:buClrTx/>
              <a:buSzTx/>
              <a:buNone/>
            </a:pPr>
            <a:r>
              <a:rPr lang="ar-IQ" sz="2400" dirty="0">
                <a:solidFill>
                  <a:prstClr val="black"/>
                </a:solidFill>
                <a:latin typeface="Arial" panose="020B0604020202020204" pitchFamily="34" charset="0"/>
                <a:cs typeface="Arial" panose="020B0604020202020204" pitchFamily="34" charset="0"/>
              </a:rPr>
              <a:t>كان مارتن لوثر زعيم حركة الاصلاح في المانياوقد انكر على الكنيسة ورجال الدين ان يكونوا وسطاء بين الانسان وربه وقد تبعه عدد من المفكرين والمصلحين في الغرب ومع دخول عصر النهضة شهد التاريخ ظهور عدد من علماء الفلسفة في اوربا واستحدثوا الافكار في التنمية والحقوق والحريات مثل الفيلسوف الانكليزي جون لوك في كتاببه الحكم المدني ومونتسكيو وكتبه روح القوانين .ومن ابرز المناضلين الاحرا ر المهاتما غاندي والذي قام بالعصيان المدني الذي ادى لاستقلال الهند من بريطانيا فاصبح قدوة للكثير من الحركات التحررية بعهده.</a:t>
            </a:r>
          </a:p>
          <a:p>
            <a:endParaRPr lang="ar-IQ" dirty="0"/>
          </a:p>
        </p:txBody>
      </p:sp>
    </p:spTree>
    <p:extLst>
      <p:ext uri="{BB962C8B-B14F-4D97-AF65-F5344CB8AC3E}">
        <p14:creationId xmlns:p14="http://schemas.microsoft.com/office/powerpoint/2010/main" val="616717240"/>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85</TotalTime>
  <Words>268</Words>
  <Application>Microsoft Office PowerPoint</Application>
  <PresentationFormat>On-screen Show (4:3)</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Slipstream</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مكتبة احمد</dc:creator>
  <cp:lastModifiedBy>DR.Ahmed Saker 2o1O</cp:lastModifiedBy>
  <cp:revision>12</cp:revision>
  <dcterms:created xsi:type="dcterms:W3CDTF">2019-03-07T10:25:18Z</dcterms:created>
  <dcterms:modified xsi:type="dcterms:W3CDTF">2020-03-05T13:38:34Z</dcterms:modified>
</cp:coreProperties>
</file>