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2" d="100"/>
          <a:sy n="72" d="100"/>
        </p:scale>
        <p:origin x="-1242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6120680" cy="5976664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ar-IQ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المحاضرة : الاولى</a:t>
            </a:r>
          </a:p>
          <a:p>
            <a:pPr algn="r"/>
            <a:r>
              <a:rPr lang="ar-IQ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المادة:الحقوق والديمقراطية</a:t>
            </a:r>
          </a:p>
          <a:p>
            <a:pPr algn="r"/>
            <a:r>
              <a:rPr lang="ar-IQ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الفصل الدراسي الاول </a:t>
            </a:r>
          </a:p>
          <a:p>
            <a:pPr algn="r"/>
            <a:r>
              <a:rPr lang="ar-IQ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العام الدراسي 2020/2019 </a:t>
            </a:r>
          </a:p>
          <a:p>
            <a:pPr algn="r"/>
            <a:r>
              <a:rPr lang="ar-IQ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قسم : الحاسبات والاسلامية </a:t>
            </a:r>
          </a:p>
          <a:p>
            <a:pPr algn="r"/>
            <a:r>
              <a:rPr lang="ar-IQ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المرحلة /الاولى </a:t>
            </a:r>
          </a:p>
          <a:p>
            <a:pPr algn="r"/>
            <a:r>
              <a:rPr lang="ar-IQ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مدرس المادة :د. اراء جميل</a:t>
            </a:r>
            <a:endParaRPr lang="ar-IQ" sz="4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397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505414"/>
            <a:ext cx="79563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1-مفهوم حقوق الانسان واهم خصائصه</a:t>
            </a:r>
          </a:p>
          <a:p>
            <a:r>
              <a:rPr lang="ar-IQ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هي المعايير الاساسية التي لايمكن للانسان من دونها ان يعيش بكرامة ومن اهم خصائصه</a:t>
            </a:r>
          </a:p>
          <a:p>
            <a:r>
              <a:rPr lang="ar-IQ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حقوق الانسان لاتشترى ولاتكتسب ولاتورث</a:t>
            </a:r>
          </a:p>
          <a:p>
            <a:r>
              <a:rPr lang="ar-IQ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2-حقوق الانسان واحد لكل البشر</a:t>
            </a:r>
          </a:p>
          <a:p>
            <a:r>
              <a:rPr lang="ar-IQ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لايمكن انتزاعها </a:t>
            </a:r>
          </a:p>
          <a:p>
            <a:r>
              <a:rPr lang="ar-IQ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 كي يعيش بكرامه فانه يحق لهم التمتع بالحرية </a:t>
            </a:r>
            <a:r>
              <a:rPr lang="ar-IQ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والامن</a:t>
            </a:r>
            <a:endParaRPr lang="ar-IQ" sz="2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358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فئات حقوق الانسان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الحقوق المدنية والسياسية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2-الحقوق الاقتصادية والاجتماعية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الحقوق البيئية والثقافيةوالتنموية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اهم الحقوق الاساسية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حق الحياة والحرية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حق الملكية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حق التعاقد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4-حق حرية الكلام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حق التنقل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 حق تكوين الاسرة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وغيرها من الحقوق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71898378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</TotalTime>
  <Words>109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Slipstream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مكتبة احمد</dc:creator>
  <cp:lastModifiedBy>DR.Ahmed Saker 2o1O</cp:lastModifiedBy>
  <cp:revision>11</cp:revision>
  <dcterms:created xsi:type="dcterms:W3CDTF">2019-03-07T10:25:18Z</dcterms:created>
  <dcterms:modified xsi:type="dcterms:W3CDTF">2020-03-05T13:37:19Z</dcterms:modified>
</cp:coreProperties>
</file>