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7" r:id="rId1"/>
  </p:sldMasterIdLst>
  <p:sldIdLst>
    <p:sldId id="268" r:id="rId2"/>
    <p:sldId id="269" r:id="rId3"/>
    <p:sldId id="270" r:id="rId4"/>
  </p:sldIdLst>
  <p:sldSz cx="9144000" cy="5143500" type="screen16x9"/>
  <p:notesSz cx="6858000" cy="9144000"/>
  <p:defaultTextStyle>
    <a:defPPr>
      <a:defRPr lang="ar-AE"/>
    </a:defPPr>
    <a:lvl1pPr marL="0" algn="r" defTabSz="914355" rtl="1" eaLnBrk="1" latinLnBrk="0" hangingPunct="1">
      <a:defRPr sz="1800" kern="1200">
        <a:solidFill>
          <a:schemeClr val="tx1"/>
        </a:solidFill>
        <a:latin typeface="+mn-lt"/>
        <a:ea typeface="+mn-ea"/>
        <a:cs typeface="+mn-cs"/>
      </a:defRPr>
    </a:lvl1pPr>
    <a:lvl2pPr marL="457178" algn="r" defTabSz="914355" rtl="1" eaLnBrk="1" latinLnBrk="0" hangingPunct="1">
      <a:defRPr sz="1800" kern="1200">
        <a:solidFill>
          <a:schemeClr val="tx1"/>
        </a:solidFill>
        <a:latin typeface="+mn-lt"/>
        <a:ea typeface="+mn-ea"/>
        <a:cs typeface="+mn-cs"/>
      </a:defRPr>
    </a:lvl2pPr>
    <a:lvl3pPr marL="914355" algn="r" defTabSz="914355" rtl="1" eaLnBrk="1" latinLnBrk="0" hangingPunct="1">
      <a:defRPr sz="1800" kern="1200">
        <a:solidFill>
          <a:schemeClr val="tx1"/>
        </a:solidFill>
        <a:latin typeface="+mn-lt"/>
        <a:ea typeface="+mn-ea"/>
        <a:cs typeface="+mn-cs"/>
      </a:defRPr>
    </a:lvl3pPr>
    <a:lvl4pPr marL="1371532" algn="r" defTabSz="914355" rtl="1" eaLnBrk="1" latinLnBrk="0" hangingPunct="1">
      <a:defRPr sz="1800" kern="1200">
        <a:solidFill>
          <a:schemeClr val="tx1"/>
        </a:solidFill>
        <a:latin typeface="+mn-lt"/>
        <a:ea typeface="+mn-ea"/>
        <a:cs typeface="+mn-cs"/>
      </a:defRPr>
    </a:lvl4pPr>
    <a:lvl5pPr marL="1828709" algn="r" defTabSz="914355" rtl="1" eaLnBrk="1" latinLnBrk="0" hangingPunct="1">
      <a:defRPr sz="1800" kern="1200">
        <a:solidFill>
          <a:schemeClr val="tx1"/>
        </a:solidFill>
        <a:latin typeface="+mn-lt"/>
        <a:ea typeface="+mn-ea"/>
        <a:cs typeface="+mn-cs"/>
      </a:defRPr>
    </a:lvl5pPr>
    <a:lvl6pPr marL="2285886" algn="r" defTabSz="914355" rtl="1" eaLnBrk="1" latinLnBrk="0" hangingPunct="1">
      <a:defRPr sz="1800" kern="1200">
        <a:solidFill>
          <a:schemeClr val="tx1"/>
        </a:solidFill>
        <a:latin typeface="+mn-lt"/>
        <a:ea typeface="+mn-ea"/>
        <a:cs typeface="+mn-cs"/>
      </a:defRPr>
    </a:lvl6pPr>
    <a:lvl7pPr marL="2743064" algn="r" defTabSz="914355" rtl="1" eaLnBrk="1" latinLnBrk="0" hangingPunct="1">
      <a:defRPr sz="1800" kern="1200">
        <a:solidFill>
          <a:schemeClr val="tx1"/>
        </a:solidFill>
        <a:latin typeface="+mn-lt"/>
        <a:ea typeface="+mn-ea"/>
        <a:cs typeface="+mn-cs"/>
      </a:defRPr>
    </a:lvl7pPr>
    <a:lvl8pPr marL="3200240" algn="r" defTabSz="914355" rtl="1" eaLnBrk="1" latinLnBrk="0" hangingPunct="1">
      <a:defRPr sz="1800" kern="1200">
        <a:solidFill>
          <a:schemeClr val="tx1"/>
        </a:solidFill>
        <a:latin typeface="+mn-lt"/>
        <a:ea typeface="+mn-ea"/>
        <a:cs typeface="+mn-cs"/>
      </a:defRPr>
    </a:lvl8pPr>
    <a:lvl9pPr marL="3657418" algn="r" defTabSz="914355"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21" d="100"/>
          <a:sy n="121" d="100"/>
        </p:scale>
        <p:origin x="-102" y="12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941910" y="1885950"/>
            <a:ext cx="6686549" cy="1697086"/>
          </a:xfrm>
        </p:spPr>
        <p:txBody>
          <a:bodyPr anchor="b">
            <a:normAutofit/>
          </a:bodyPr>
          <a:lstStyle>
            <a:lvl1pPr>
              <a:defRPr sz="4100"/>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1941910" y="3583035"/>
            <a:ext cx="6686549" cy="844712"/>
          </a:xfrm>
        </p:spPr>
        <p:txBody>
          <a:bodyPr anchor="t"/>
          <a:lstStyle>
            <a:lvl1pPr marL="0" indent="0" algn="l">
              <a:buNone/>
              <a:defRPr>
                <a:solidFill>
                  <a:schemeClr val="tx1">
                    <a:lumMod val="65000"/>
                    <a:lumOff val="3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54D3F877-0FF9-432D-AB52-28C2482279E8}" type="datetime1">
              <a:rPr lang="en-US" smtClean="0">
                <a:solidFill>
                  <a:prstClr val="black">
                    <a:tint val="75000"/>
                  </a:prstClr>
                </a:solidFill>
              </a:rPr>
              <a:pPr/>
              <a:t>3/4/2020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7" name="Freeform 6"/>
          <p:cNvSpPr/>
          <p:nvPr/>
        </p:nvSpPr>
        <p:spPr bwMode="auto">
          <a:xfrm>
            <a:off x="0" y="3242858"/>
            <a:ext cx="1308489" cy="583942"/>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398860" y="3397155"/>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7984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941910" y="457200"/>
            <a:ext cx="6686549" cy="2337780"/>
          </a:xfrm>
        </p:spPr>
        <p:txBody>
          <a:bodyPr anchor="ctr">
            <a:normAutofit/>
          </a:bodyPr>
          <a:lstStyle>
            <a:lvl1pPr algn="l">
              <a:defRPr sz="36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1941910" y="3265535"/>
            <a:ext cx="6686549" cy="1166898"/>
          </a:xfrm>
        </p:spPr>
        <p:txBody>
          <a:bodyPr anchor="ctr">
            <a:normAutofit/>
          </a:bodyPr>
          <a:lstStyle>
            <a:lvl1pPr marL="0" indent="0" algn="l">
              <a:buNone/>
              <a:defRPr sz="1400">
                <a:solidFill>
                  <a:schemeClr val="tx1">
                    <a:lumMod val="65000"/>
                    <a:lumOff val="35000"/>
                  </a:schemeClr>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15243E15-75D7-4ACD-AA5D-DC0B7691C824}" type="datetime1">
              <a:rPr lang="en-US" smtClean="0">
                <a:solidFill>
                  <a:prstClr val="black">
                    <a:tint val="75000"/>
                  </a:prstClr>
                </a:solidFill>
              </a:rPr>
              <a:pPr/>
              <a:t>3/4/2020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433105"/>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17813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137462" y="457200"/>
            <a:ext cx="6295445" cy="2171700"/>
          </a:xfrm>
        </p:spPr>
        <p:txBody>
          <a:bodyPr anchor="ctr">
            <a:normAutofit/>
          </a:bodyPr>
          <a:lstStyle>
            <a:lvl1pPr algn="l">
              <a:defRPr sz="3600" b="0" cap="none"/>
            </a:lvl1pPr>
          </a:lstStyle>
          <a:p>
            <a:r>
              <a:rPr lang="ar-SA"/>
              <a:t>انقر لتحرير نمط العنوان الرئيسي</a:t>
            </a:r>
            <a:endParaRPr lang="en-US" dirty="0"/>
          </a:p>
        </p:txBody>
      </p:sp>
      <p:sp>
        <p:nvSpPr>
          <p:cNvPr id="13" name="Text Placeholder 9"/>
          <p:cNvSpPr>
            <a:spLocks noGrp="1"/>
          </p:cNvSpPr>
          <p:nvPr>
            <p:ph type="body" sz="quarter" idx="13"/>
          </p:nvPr>
        </p:nvSpPr>
        <p:spPr>
          <a:xfrm>
            <a:off x="2456259" y="2628900"/>
            <a:ext cx="5652416" cy="28575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ar-SA"/>
              <a:t>تحرير أنماط النص الرئيسي</a:t>
            </a:r>
          </a:p>
        </p:txBody>
      </p:sp>
      <p:sp>
        <p:nvSpPr>
          <p:cNvPr id="3" name="Text Placeholder 2"/>
          <p:cNvSpPr>
            <a:spLocks noGrp="1"/>
          </p:cNvSpPr>
          <p:nvPr>
            <p:ph type="body" idx="1"/>
          </p:nvPr>
        </p:nvSpPr>
        <p:spPr>
          <a:xfrm>
            <a:off x="1941910" y="3265535"/>
            <a:ext cx="6686549" cy="1166898"/>
          </a:xfrm>
        </p:spPr>
        <p:txBody>
          <a:bodyPr anchor="ctr">
            <a:normAutofit/>
          </a:bodyPr>
          <a:lstStyle>
            <a:lvl1pPr marL="0" indent="0" algn="l">
              <a:buNone/>
              <a:defRPr sz="1400">
                <a:solidFill>
                  <a:schemeClr val="tx1">
                    <a:lumMod val="65000"/>
                    <a:lumOff val="35000"/>
                  </a:schemeClr>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16707F4B-5795-4C96-82E8-418085B84C03}" type="datetime1">
              <a:rPr lang="en-US" smtClean="0">
                <a:solidFill>
                  <a:prstClr val="black">
                    <a:tint val="75000"/>
                  </a:prstClr>
                </a:solidFill>
              </a:rPr>
              <a:pPr/>
              <a:t>3/4/2020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433105"/>
            <a:ext cx="584825" cy="273844"/>
          </a:xfrm>
        </p:spPr>
        <p:txBody>
          <a:bodyPr/>
          <a:lstStyle/>
          <a:p>
            <a:fld id="{D57F1E4F-1CFF-5643-939E-217C01CDF565}" type="slidenum">
              <a:rPr lang="en-US" smtClean="0"/>
              <a:pPr/>
              <a:t>‹#›</a:t>
            </a:fld>
            <a:endParaRPr lang="en-US" dirty="0"/>
          </a:p>
        </p:txBody>
      </p:sp>
      <p:sp>
        <p:nvSpPr>
          <p:cNvPr id="14" name="TextBox 13"/>
          <p:cNvSpPr txBox="1"/>
          <p:nvPr/>
        </p:nvSpPr>
        <p:spPr>
          <a:xfrm>
            <a:off x="1850739" y="486004"/>
            <a:ext cx="457200" cy="438582"/>
          </a:xfrm>
          <a:prstGeom prst="rect">
            <a:avLst/>
          </a:prstGeom>
        </p:spPr>
        <p:txBody>
          <a:bodyPr vert="horz" lIns="68580" tIns="34290" rIns="68580" bIns="34290" rtlCol="0" anchor="ctr">
            <a:noAutofit/>
          </a:bodyPr>
          <a:lstStyle/>
          <a:p>
            <a:pPr algn="l" defTabSz="342900" rtl="0"/>
            <a:r>
              <a:rPr lang="en-US" sz="6000" dirty="0">
                <a:ln w="3175" cmpd="sng">
                  <a:noFill/>
                </a:ln>
                <a:solidFill>
                  <a:srgbClr val="0F6FC6"/>
                </a:solidFill>
                <a:latin typeface="Arial"/>
              </a:rPr>
              <a:t>“</a:t>
            </a:r>
          </a:p>
        </p:txBody>
      </p:sp>
      <p:sp>
        <p:nvSpPr>
          <p:cNvPr id="15" name="TextBox 14"/>
          <p:cNvSpPr txBox="1"/>
          <p:nvPr/>
        </p:nvSpPr>
        <p:spPr>
          <a:xfrm>
            <a:off x="8336139" y="2178980"/>
            <a:ext cx="457200" cy="438582"/>
          </a:xfrm>
          <a:prstGeom prst="rect">
            <a:avLst/>
          </a:prstGeom>
        </p:spPr>
        <p:txBody>
          <a:bodyPr vert="horz" lIns="68580" tIns="34290" rIns="68580" bIns="34290" rtlCol="0" anchor="ctr">
            <a:noAutofit/>
          </a:bodyPr>
          <a:lstStyle/>
          <a:p>
            <a:pPr algn="l" defTabSz="342900" rtl="0"/>
            <a:r>
              <a:rPr lang="en-US" sz="6000" dirty="0">
                <a:ln w="3175" cmpd="sng">
                  <a:noFill/>
                </a:ln>
                <a:solidFill>
                  <a:srgbClr val="0F6FC6"/>
                </a:solidFill>
                <a:latin typeface="Arial"/>
              </a:rPr>
              <a:t>”</a:t>
            </a:r>
          </a:p>
        </p:txBody>
      </p:sp>
    </p:spTree>
    <p:extLst>
      <p:ext uri="{BB962C8B-B14F-4D97-AF65-F5344CB8AC3E}">
        <p14:creationId xmlns:p14="http://schemas.microsoft.com/office/powerpoint/2010/main" val="4177714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941910" y="1828800"/>
            <a:ext cx="6686550" cy="2043634"/>
          </a:xfrm>
        </p:spPr>
        <p:txBody>
          <a:bodyPr anchor="b">
            <a:normAutofit/>
          </a:bodyPr>
          <a:lstStyle>
            <a:lvl1pPr algn="l">
              <a:defRPr sz="3600" b="0"/>
            </a:lvl1pPr>
          </a:lstStyle>
          <a:p>
            <a:r>
              <a:rPr lang="ar-SA"/>
              <a:t>انقر لتحرير نمط العنوان الرئيسي</a:t>
            </a:r>
            <a:endParaRPr lang="en-US" dirty="0"/>
          </a:p>
        </p:txBody>
      </p:sp>
      <p:sp>
        <p:nvSpPr>
          <p:cNvPr id="4" name="Text Placeholder 3"/>
          <p:cNvSpPr>
            <a:spLocks noGrp="1"/>
          </p:cNvSpPr>
          <p:nvPr>
            <p:ph type="body" sz="half" idx="2"/>
          </p:nvPr>
        </p:nvSpPr>
        <p:spPr>
          <a:xfrm>
            <a:off x="1941910" y="3886200"/>
            <a:ext cx="6686550" cy="547217"/>
          </a:xfrm>
        </p:spPr>
        <p:txBody>
          <a:bodyPr vert="horz" lIns="68580" tIns="34290" rIns="68580" bIns="34290" rtlCol="0" anchor="t">
            <a:normAutofit/>
          </a:bodyPr>
          <a:lstStyle>
            <a:lvl1pPr>
              <a:buNone/>
              <a:defRPr lang="en-US">
                <a:solidFill>
                  <a:schemeClr val="tx1">
                    <a:lumMod val="65000"/>
                    <a:lumOff val="35000"/>
                  </a:schemeClr>
                </a:solidFill>
              </a:defRPr>
            </a:lvl1pPr>
          </a:lstStyle>
          <a:p>
            <a:pPr marL="0" lvl="0" indent="0">
              <a:buNone/>
            </a:pPr>
            <a:r>
              <a:rPr lang="ar-SA"/>
              <a:t>تحرير أنماط النص الرئيسي</a:t>
            </a:r>
          </a:p>
        </p:txBody>
      </p:sp>
      <p:sp>
        <p:nvSpPr>
          <p:cNvPr id="5" name="Date Placeholder 4"/>
          <p:cNvSpPr>
            <a:spLocks noGrp="1"/>
          </p:cNvSpPr>
          <p:nvPr>
            <p:ph type="dt" sz="half" idx="10"/>
          </p:nvPr>
        </p:nvSpPr>
        <p:spPr/>
        <p:txBody>
          <a:bodyPr/>
          <a:lstStyle/>
          <a:p>
            <a:fld id="{52BAC0F9-924D-417A-86F7-67D88CB38088}" type="datetime1">
              <a:rPr lang="en-US" smtClean="0">
                <a:solidFill>
                  <a:prstClr val="black">
                    <a:tint val="75000"/>
                  </a:prstClr>
                </a:solidFill>
              </a:rPr>
              <a:pPr/>
              <a:t>3/4/2020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37169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137462" y="457200"/>
            <a:ext cx="6295445" cy="2171700"/>
          </a:xfrm>
        </p:spPr>
        <p:txBody>
          <a:bodyPr anchor="ctr">
            <a:normAutofit/>
          </a:bodyPr>
          <a:lstStyle>
            <a:lvl1pPr algn="l">
              <a:defRPr sz="3600" b="0" cap="none"/>
            </a:lvl1pPr>
          </a:lstStyle>
          <a:p>
            <a:r>
              <a:rPr lang="ar-SA"/>
              <a:t>انقر لتحرير نمط العنوان الرئيسي</a:t>
            </a:r>
            <a:endParaRPr lang="en-US" dirty="0"/>
          </a:p>
        </p:txBody>
      </p:sp>
      <p:sp>
        <p:nvSpPr>
          <p:cNvPr id="21" name="Text Placeholder 9"/>
          <p:cNvSpPr>
            <a:spLocks noGrp="1"/>
          </p:cNvSpPr>
          <p:nvPr>
            <p:ph type="body" sz="quarter" idx="13"/>
          </p:nvPr>
        </p:nvSpPr>
        <p:spPr>
          <a:xfrm>
            <a:off x="1941909" y="3257550"/>
            <a:ext cx="6686550" cy="62865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ar-SA"/>
              <a:t>تحرير أنماط النص الرئيسي</a:t>
            </a:r>
          </a:p>
        </p:txBody>
      </p:sp>
      <p:sp>
        <p:nvSpPr>
          <p:cNvPr id="4" name="Text Placeholder 3"/>
          <p:cNvSpPr>
            <a:spLocks noGrp="1"/>
          </p:cNvSpPr>
          <p:nvPr>
            <p:ph type="body" sz="half" idx="2"/>
          </p:nvPr>
        </p:nvSpPr>
        <p:spPr>
          <a:xfrm>
            <a:off x="1941910" y="3886200"/>
            <a:ext cx="6686550" cy="547217"/>
          </a:xfrm>
        </p:spPr>
        <p:txBody>
          <a:bodyPr vert="horz" lIns="68580" tIns="34290" rIns="68580" bIns="34290" rtlCol="0" anchor="t">
            <a:normAutofit/>
          </a:bodyPr>
          <a:lstStyle>
            <a:lvl1pPr>
              <a:buNone/>
              <a:defRPr lang="en-US">
                <a:solidFill>
                  <a:schemeClr val="tx1">
                    <a:lumMod val="65000"/>
                    <a:lumOff val="35000"/>
                  </a:schemeClr>
                </a:solidFill>
              </a:defRPr>
            </a:lvl1pPr>
          </a:lstStyle>
          <a:p>
            <a:pPr marL="0" lvl="0" indent="0">
              <a:buNone/>
            </a:pPr>
            <a:r>
              <a:rPr lang="ar-SA"/>
              <a:t>تحرير أنماط النص الرئيسي</a:t>
            </a:r>
          </a:p>
        </p:txBody>
      </p:sp>
      <p:sp>
        <p:nvSpPr>
          <p:cNvPr id="5" name="Date Placeholder 4"/>
          <p:cNvSpPr>
            <a:spLocks noGrp="1"/>
          </p:cNvSpPr>
          <p:nvPr>
            <p:ph type="dt" sz="half" idx="10"/>
          </p:nvPr>
        </p:nvSpPr>
        <p:spPr/>
        <p:txBody>
          <a:bodyPr/>
          <a:lstStyle/>
          <a:p>
            <a:fld id="{479EB006-26E3-4106-A218-A25462DF4867}" type="datetime1">
              <a:rPr lang="en-US" smtClean="0">
                <a:solidFill>
                  <a:prstClr val="black">
                    <a:tint val="75000"/>
                  </a:prstClr>
                </a:solidFill>
              </a:rPr>
              <a:pPr/>
              <a:t>3/4/2020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D57F1E4F-1CFF-5643-939E-217C01CDF565}" type="slidenum">
              <a:rPr lang="en-US" smtClean="0"/>
              <a:pPr/>
              <a:t>‹#›</a:t>
            </a:fld>
            <a:endParaRPr lang="en-US" dirty="0"/>
          </a:p>
        </p:txBody>
      </p:sp>
      <p:sp>
        <p:nvSpPr>
          <p:cNvPr id="17" name="TextBox 16"/>
          <p:cNvSpPr txBox="1"/>
          <p:nvPr/>
        </p:nvSpPr>
        <p:spPr>
          <a:xfrm>
            <a:off x="1850739" y="486004"/>
            <a:ext cx="457200" cy="438582"/>
          </a:xfrm>
          <a:prstGeom prst="rect">
            <a:avLst/>
          </a:prstGeom>
        </p:spPr>
        <p:txBody>
          <a:bodyPr vert="horz" lIns="68580" tIns="34290" rIns="68580" bIns="34290" rtlCol="0" anchor="ctr">
            <a:noAutofit/>
          </a:bodyPr>
          <a:lstStyle/>
          <a:p>
            <a:pPr algn="l" defTabSz="342900" rtl="0"/>
            <a:r>
              <a:rPr lang="en-US" sz="6000" dirty="0">
                <a:ln w="3175" cmpd="sng">
                  <a:noFill/>
                </a:ln>
                <a:solidFill>
                  <a:srgbClr val="0F6FC6"/>
                </a:solidFill>
                <a:latin typeface="Arial"/>
              </a:rPr>
              <a:t>“</a:t>
            </a:r>
          </a:p>
        </p:txBody>
      </p:sp>
      <p:sp>
        <p:nvSpPr>
          <p:cNvPr id="18" name="TextBox 17"/>
          <p:cNvSpPr txBox="1"/>
          <p:nvPr/>
        </p:nvSpPr>
        <p:spPr>
          <a:xfrm>
            <a:off x="8336139" y="2178980"/>
            <a:ext cx="457200" cy="438582"/>
          </a:xfrm>
          <a:prstGeom prst="rect">
            <a:avLst/>
          </a:prstGeom>
        </p:spPr>
        <p:txBody>
          <a:bodyPr vert="horz" lIns="68580" tIns="34290" rIns="68580" bIns="34290" rtlCol="0" anchor="ctr">
            <a:noAutofit/>
          </a:bodyPr>
          <a:lstStyle/>
          <a:p>
            <a:pPr algn="l" defTabSz="342900" rtl="0"/>
            <a:r>
              <a:rPr lang="en-US" sz="6000" dirty="0">
                <a:ln w="3175" cmpd="sng">
                  <a:noFill/>
                </a:ln>
                <a:solidFill>
                  <a:srgbClr val="0F6FC6"/>
                </a:solidFill>
                <a:latin typeface="Arial"/>
              </a:rPr>
              <a:t>”</a:t>
            </a:r>
          </a:p>
        </p:txBody>
      </p:sp>
    </p:spTree>
    <p:extLst>
      <p:ext uri="{BB962C8B-B14F-4D97-AF65-F5344CB8AC3E}">
        <p14:creationId xmlns:p14="http://schemas.microsoft.com/office/powerpoint/2010/main" val="42663741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1941910" y="470555"/>
            <a:ext cx="6686549" cy="2160015"/>
          </a:xfrm>
        </p:spPr>
        <p:txBody>
          <a:bodyPr anchor="ctr">
            <a:normAutofit/>
          </a:bodyPr>
          <a:lstStyle>
            <a:lvl1pPr algn="l">
              <a:defRPr sz="3600" b="0"/>
            </a:lvl1pPr>
          </a:lstStyle>
          <a:p>
            <a:r>
              <a:rPr lang="ar-SA"/>
              <a:t>انقر لتحرير نمط العنوان الرئيسي</a:t>
            </a:r>
            <a:endParaRPr lang="en-US" dirty="0"/>
          </a:p>
        </p:txBody>
      </p:sp>
      <p:sp>
        <p:nvSpPr>
          <p:cNvPr id="21" name="Text Placeholder 9"/>
          <p:cNvSpPr>
            <a:spLocks noGrp="1"/>
          </p:cNvSpPr>
          <p:nvPr>
            <p:ph type="body" sz="quarter" idx="13"/>
          </p:nvPr>
        </p:nvSpPr>
        <p:spPr>
          <a:xfrm>
            <a:off x="1941909" y="3257550"/>
            <a:ext cx="6686550" cy="62865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ar-SA"/>
              <a:t>تحرير أنماط النص الرئيسي</a:t>
            </a:r>
          </a:p>
        </p:txBody>
      </p:sp>
      <p:sp>
        <p:nvSpPr>
          <p:cNvPr id="4" name="Text Placeholder 3"/>
          <p:cNvSpPr>
            <a:spLocks noGrp="1"/>
          </p:cNvSpPr>
          <p:nvPr>
            <p:ph type="body" sz="half" idx="2"/>
          </p:nvPr>
        </p:nvSpPr>
        <p:spPr>
          <a:xfrm>
            <a:off x="1941910" y="3886200"/>
            <a:ext cx="6686550" cy="547217"/>
          </a:xfrm>
        </p:spPr>
        <p:txBody>
          <a:bodyPr vert="horz" lIns="68580" tIns="34290" rIns="68580" bIns="34290" rtlCol="0" anchor="t">
            <a:normAutofit/>
          </a:bodyPr>
          <a:lstStyle>
            <a:lvl1pPr>
              <a:buNone/>
              <a:defRPr lang="en-US">
                <a:solidFill>
                  <a:schemeClr val="tx1">
                    <a:lumMod val="65000"/>
                    <a:lumOff val="35000"/>
                  </a:schemeClr>
                </a:solidFill>
              </a:defRPr>
            </a:lvl1pPr>
          </a:lstStyle>
          <a:p>
            <a:pPr marL="0" lvl="0" indent="0">
              <a:buNone/>
            </a:pPr>
            <a:r>
              <a:rPr lang="ar-SA"/>
              <a:t>تحرير أنماط النص الرئيسي</a:t>
            </a:r>
          </a:p>
        </p:txBody>
      </p:sp>
      <p:sp>
        <p:nvSpPr>
          <p:cNvPr id="5" name="Date Placeholder 4"/>
          <p:cNvSpPr>
            <a:spLocks noGrp="1"/>
          </p:cNvSpPr>
          <p:nvPr>
            <p:ph type="dt" sz="half" idx="10"/>
          </p:nvPr>
        </p:nvSpPr>
        <p:spPr/>
        <p:txBody>
          <a:bodyPr/>
          <a:lstStyle/>
          <a:p>
            <a:fld id="{930FCE16-F4BB-4ADB-A058-48E5AC4834AA}" type="datetime1">
              <a:rPr lang="en-US" smtClean="0">
                <a:solidFill>
                  <a:prstClr val="black">
                    <a:tint val="75000"/>
                  </a:prstClr>
                </a:solidFill>
              </a:rPr>
              <a:pPr/>
              <a:t>3/4/2020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394341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A5AE1D48-3893-4E09-A3A3-BA57A8DFB6EC}" type="datetime1">
              <a:rPr lang="en-US" smtClean="0">
                <a:solidFill>
                  <a:prstClr val="black">
                    <a:tint val="75000"/>
                  </a:prstClr>
                </a:solidFill>
              </a:rPr>
              <a:pPr/>
              <a:t>3/4/2020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13237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1109" y="470554"/>
            <a:ext cx="1655701" cy="3962863"/>
          </a:xfrm>
        </p:spPr>
        <p:txBody>
          <a:bodyPr vert="eaVert" anchor="ct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1941909" y="470554"/>
            <a:ext cx="4857750" cy="3962863"/>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8156CF9C-1549-4FFC-B8A7-BA3055155CFB}" type="datetime1">
              <a:rPr lang="en-US" smtClean="0">
                <a:solidFill>
                  <a:prstClr val="black">
                    <a:tint val="75000"/>
                  </a:prstClr>
                </a:solidFill>
              </a:rPr>
              <a:pPr/>
              <a:t>3/4/2020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7394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1944694" y="468082"/>
            <a:ext cx="6683765" cy="960668"/>
          </a:xfrm>
        </p:spPr>
        <p:txBody>
          <a:bodyPr/>
          <a:lstStyle/>
          <a:p>
            <a:r>
              <a:rPr lang="ar-SA"/>
              <a:t>انقر لتحرير نمط العنوان الرئيسي</a:t>
            </a:r>
            <a:endParaRPr lang="en-US" dirty="0"/>
          </a:p>
        </p:txBody>
      </p:sp>
      <p:sp>
        <p:nvSpPr>
          <p:cNvPr id="3" name="Content Placeholder 2"/>
          <p:cNvSpPr>
            <a:spLocks noGrp="1"/>
          </p:cNvSpPr>
          <p:nvPr>
            <p:ph idx="1"/>
          </p:nvPr>
        </p:nvSpPr>
        <p:spPr>
          <a:xfrm>
            <a:off x="1941909" y="1600200"/>
            <a:ext cx="6686550" cy="2833217"/>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10E7254-0E66-4EEF-969F-7BEFC23BC78D}" type="datetime1">
              <a:rPr lang="en-US" smtClean="0">
                <a:solidFill>
                  <a:prstClr val="black">
                    <a:tint val="75000"/>
                  </a:prstClr>
                </a:solidFill>
              </a:rPr>
              <a:pPr/>
              <a:t>3/4/2020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16062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941910" y="1544063"/>
            <a:ext cx="6686549" cy="1101600"/>
          </a:xfrm>
        </p:spPr>
        <p:txBody>
          <a:bodyPr anchor="b"/>
          <a:lstStyle>
            <a:lvl1pPr algn="l">
              <a:defRPr sz="30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1941910" y="2647597"/>
            <a:ext cx="6686549" cy="645300"/>
          </a:xfrm>
        </p:spPr>
        <p:txBody>
          <a:bodyPr anchor="t"/>
          <a:lstStyle>
            <a:lvl1pPr marL="0" indent="0" algn="l">
              <a:buNone/>
              <a:defRPr sz="1500">
                <a:solidFill>
                  <a:schemeClr val="tx1">
                    <a:lumMod val="65000"/>
                    <a:lumOff val="35000"/>
                  </a:schemeClr>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D519E588-DF5E-41B6-8F1B-8A68EE66B010}" type="datetime1">
              <a:rPr lang="en-US" smtClean="0">
                <a:solidFill>
                  <a:prstClr val="black">
                    <a:tint val="75000"/>
                  </a:prstClr>
                </a:solidFill>
              </a:rPr>
              <a:pPr/>
              <a:t>3/4/2020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433105"/>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6429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a:t>انقر لتحرير نمط العنوان الرئيسي</a:t>
            </a:r>
            <a:endParaRPr lang="en-US" dirty="0"/>
          </a:p>
        </p:txBody>
      </p:sp>
      <p:sp>
        <p:nvSpPr>
          <p:cNvPr id="3" name="Content Placeholder 2"/>
          <p:cNvSpPr>
            <a:spLocks noGrp="1"/>
          </p:cNvSpPr>
          <p:nvPr>
            <p:ph sz="half" idx="1"/>
          </p:nvPr>
        </p:nvSpPr>
        <p:spPr>
          <a:xfrm>
            <a:off x="1941909" y="1600200"/>
            <a:ext cx="3235398" cy="2833217"/>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393060" y="1594666"/>
            <a:ext cx="3235398" cy="2833217"/>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225AD313-702A-49E5-82A9-8434BDB87314}" type="datetime1">
              <a:rPr lang="en-US" smtClean="0">
                <a:solidFill>
                  <a:prstClr val="black">
                    <a:tint val="75000"/>
                  </a:prstClr>
                </a:solidFill>
              </a:rPr>
              <a:pPr/>
              <a:t>3/4/2020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398860" y="590837"/>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1266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2204530" y="1479527"/>
            <a:ext cx="2994549" cy="432197"/>
          </a:xfrm>
        </p:spPr>
        <p:txBody>
          <a:bodyPr anchor="b">
            <a:noAutofit/>
          </a:bodyPr>
          <a:lstStyle>
            <a:lvl1pPr marL="0" indent="0">
              <a:buNone/>
              <a:defRPr sz="1800" b="0"/>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ar-SA"/>
              <a:t>تحرير أنماط النص الرئيسي</a:t>
            </a:r>
          </a:p>
        </p:txBody>
      </p:sp>
      <p:sp>
        <p:nvSpPr>
          <p:cNvPr id="4" name="Content Placeholder 3"/>
          <p:cNvSpPr>
            <a:spLocks noGrp="1"/>
          </p:cNvSpPr>
          <p:nvPr>
            <p:ph sz="half" idx="2"/>
          </p:nvPr>
        </p:nvSpPr>
        <p:spPr>
          <a:xfrm>
            <a:off x="1941909" y="1911725"/>
            <a:ext cx="3257170" cy="2515545"/>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629972" y="1477106"/>
            <a:ext cx="2999251" cy="432197"/>
          </a:xfrm>
        </p:spPr>
        <p:txBody>
          <a:bodyPr anchor="b">
            <a:noAutofit/>
          </a:bodyPr>
          <a:lstStyle>
            <a:lvl1pPr marL="0" indent="0">
              <a:buNone/>
              <a:defRPr sz="1800" b="0"/>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ar-SA"/>
              <a:t>تحرير أنماط النص الرئيسي</a:t>
            </a:r>
          </a:p>
        </p:txBody>
      </p:sp>
      <p:sp>
        <p:nvSpPr>
          <p:cNvPr id="6" name="Content Placeholder 5"/>
          <p:cNvSpPr>
            <a:spLocks noGrp="1"/>
          </p:cNvSpPr>
          <p:nvPr>
            <p:ph sz="quarter" idx="4"/>
          </p:nvPr>
        </p:nvSpPr>
        <p:spPr>
          <a:xfrm>
            <a:off x="5375218" y="1909304"/>
            <a:ext cx="3254006" cy="2515545"/>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8BB7B628-15B0-4666-9630-35F969A508FF}" type="datetime1">
              <a:rPr lang="en-US" smtClean="0">
                <a:solidFill>
                  <a:prstClr val="black">
                    <a:tint val="75000"/>
                  </a:prstClr>
                </a:solidFill>
              </a:rPr>
              <a:pPr/>
              <a:t>3/4/2020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12"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398860" y="590837"/>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9411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Date Placeholder 2"/>
          <p:cNvSpPr>
            <a:spLocks noGrp="1"/>
          </p:cNvSpPr>
          <p:nvPr>
            <p:ph type="dt" sz="half" idx="10"/>
          </p:nvPr>
        </p:nvSpPr>
        <p:spPr/>
        <p:txBody>
          <a:bodyPr/>
          <a:lstStyle/>
          <a:p>
            <a:fld id="{9D2B8CF3-5A1F-4FAD-9935-2613ECAED084}" type="datetime1">
              <a:rPr lang="en-US" smtClean="0">
                <a:solidFill>
                  <a:prstClr val="black">
                    <a:tint val="75000"/>
                  </a:prstClr>
                </a:solidFill>
              </a:rPr>
              <a:pPr/>
              <a:t>3/4/2020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7"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85802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ACC8AD-2E10-40E6-BFEF-0A7C71B525C9}" type="datetime1">
              <a:rPr lang="en-US" smtClean="0">
                <a:solidFill>
                  <a:prstClr val="black">
                    <a:tint val="75000"/>
                  </a:prstClr>
                </a:solidFill>
              </a:rPr>
              <a:pPr/>
              <a:t>3/4/2020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6"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70266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941910" y="334566"/>
            <a:ext cx="2628899" cy="732234"/>
          </a:xfrm>
        </p:spPr>
        <p:txBody>
          <a:bodyPr anchor="b"/>
          <a:lstStyle>
            <a:lvl1pPr algn="l">
              <a:defRPr sz="1500" b="0"/>
            </a:lvl1pPr>
          </a:lstStyle>
          <a:p>
            <a:r>
              <a:rPr lang="ar-SA"/>
              <a:t>انقر لتحرير نمط العنوان الرئيسي</a:t>
            </a:r>
            <a:endParaRPr lang="en-US" dirty="0"/>
          </a:p>
        </p:txBody>
      </p:sp>
      <p:sp>
        <p:nvSpPr>
          <p:cNvPr id="3" name="Content Placeholder 2"/>
          <p:cNvSpPr>
            <a:spLocks noGrp="1"/>
          </p:cNvSpPr>
          <p:nvPr>
            <p:ph idx="1"/>
          </p:nvPr>
        </p:nvSpPr>
        <p:spPr>
          <a:xfrm>
            <a:off x="4742259" y="334567"/>
            <a:ext cx="3886200" cy="4061222"/>
          </a:xfrm>
        </p:spPr>
        <p:txBody>
          <a:bodyPr anchor="ct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1941910" y="1198960"/>
            <a:ext cx="2628899" cy="3196827"/>
          </a:xfrm>
        </p:spPr>
        <p:txBody>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0CC2C579-D3F7-4A6E-B534-DA3C667D146C}" type="datetime1">
              <a:rPr lang="en-US" smtClean="0">
                <a:solidFill>
                  <a:prstClr val="black">
                    <a:tint val="75000"/>
                  </a:prstClr>
                </a:solidFill>
              </a:rPr>
              <a:pPr/>
              <a:t>3/4/2020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41340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941910" y="3600450"/>
            <a:ext cx="6686550" cy="425054"/>
          </a:xfrm>
        </p:spPr>
        <p:txBody>
          <a:bodyPr anchor="b">
            <a:normAutofit/>
          </a:bodyPr>
          <a:lstStyle>
            <a:lvl1pPr algn="l">
              <a:defRPr sz="1800" b="0"/>
            </a:lvl1pPr>
          </a:lstStyle>
          <a:p>
            <a:r>
              <a:rPr lang="ar-SA"/>
              <a:t>انقر لتحرير نمط العنوان الرئيسي</a:t>
            </a:r>
            <a:endParaRPr lang="en-US" dirty="0"/>
          </a:p>
        </p:txBody>
      </p:sp>
      <p:sp>
        <p:nvSpPr>
          <p:cNvPr id="3" name="Picture Placeholder 2"/>
          <p:cNvSpPr>
            <a:spLocks noGrp="1" noChangeAspect="1"/>
          </p:cNvSpPr>
          <p:nvPr>
            <p:ph type="pic" idx="1"/>
          </p:nvPr>
        </p:nvSpPr>
        <p:spPr>
          <a:xfrm>
            <a:off x="1941909" y="476224"/>
            <a:ext cx="6686550" cy="2891228"/>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1941910" y="4025504"/>
            <a:ext cx="6686550" cy="370284"/>
          </a:xfrm>
        </p:spPr>
        <p:txBody>
          <a:bodyPr>
            <a:normAutofit/>
          </a:bodyPr>
          <a:lstStyle>
            <a:lvl1pPr marL="0" indent="0">
              <a:buNone/>
              <a:defRPr sz="9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183F24F7-3F4A-4793-B4C2-E4F915A3F7DF}" type="datetime1">
              <a:rPr lang="en-US" smtClean="0">
                <a:solidFill>
                  <a:prstClr val="black">
                    <a:tint val="75000"/>
                  </a:prstClr>
                </a:solidFill>
              </a:rPr>
              <a:pPr/>
              <a:t>3/4/2020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8555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171450"/>
            <a:ext cx="2138637" cy="4978971"/>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0416" y="-589"/>
            <a:ext cx="1767506" cy="514052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37160" cy="51435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4694" y="468082"/>
            <a:ext cx="6683765" cy="960668"/>
          </a:xfrm>
          <a:prstGeom prst="rect">
            <a:avLst/>
          </a:prstGeom>
        </p:spPr>
        <p:txBody>
          <a:bodyPr vert="horz" lIns="68580" tIns="34290" rIns="68580" bIns="34290" rtlCol="0" anchor="t">
            <a:norm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1941909" y="1600200"/>
            <a:ext cx="6686550" cy="2914650"/>
          </a:xfrm>
          <a:prstGeom prst="rect">
            <a:avLst/>
          </a:prstGeom>
        </p:spPr>
        <p:txBody>
          <a:bodyPr vert="horz" lIns="68580" tIns="34290" rIns="68580" bIns="34290" rtlCol="0">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7771210" y="4597828"/>
            <a:ext cx="859712" cy="277797"/>
          </a:xfrm>
          <a:prstGeom prst="rect">
            <a:avLst/>
          </a:prstGeom>
        </p:spPr>
        <p:txBody>
          <a:bodyPr vert="horz" lIns="68580" tIns="34290" rIns="68580" bIns="34290" rtlCol="0" anchor="ctr"/>
          <a:lstStyle>
            <a:lvl1pPr algn="r">
              <a:defRPr sz="700">
                <a:solidFill>
                  <a:schemeClr val="tx1">
                    <a:tint val="75000"/>
                  </a:schemeClr>
                </a:solidFill>
              </a:defRPr>
            </a:lvl1pPr>
          </a:lstStyle>
          <a:p>
            <a:pPr defTabSz="342900" rtl="0"/>
            <a:fld id="{42983E2D-9EAA-468D-8FE1-63A08348F7A8}" type="datetime1">
              <a:rPr lang="en-US" smtClean="0">
                <a:solidFill>
                  <a:prstClr val="black">
                    <a:tint val="75000"/>
                  </a:prstClr>
                </a:solidFill>
              </a:rPr>
              <a:pPr defTabSz="342900" rtl="0"/>
              <a:t>3/4/2020</a:t>
            </a:fld>
            <a:endParaRPr lang="en-US" dirty="0">
              <a:solidFill>
                <a:prstClr val="black">
                  <a:tint val="75000"/>
                </a:prstClr>
              </a:solidFill>
            </a:endParaRPr>
          </a:p>
        </p:txBody>
      </p:sp>
      <p:sp>
        <p:nvSpPr>
          <p:cNvPr id="5" name="Footer Placeholder 4"/>
          <p:cNvSpPr>
            <a:spLocks noGrp="1"/>
          </p:cNvSpPr>
          <p:nvPr>
            <p:ph type="ftr" sz="quarter" idx="3"/>
          </p:nvPr>
        </p:nvSpPr>
        <p:spPr>
          <a:xfrm>
            <a:off x="1941910" y="4601856"/>
            <a:ext cx="5714999" cy="273844"/>
          </a:xfrm>
          <a:prstGeom prst="rect">
            <a:avLst/>
          </a:prstGeom>
        </p:spPr>
        <p:txBody>
          <a:bodyPr vert="horz" lIns="68580" tIns="34290" rIns="68580" bIns="34290" rtlCol="0" anchor="ctr"/>
          <a:lstStyle>
            <a:lvl1pPr algn="l">
              <a:defRPr sz="700">
                <a:solidFill>
                  <a:schemeClr val="tx1">
                    <a:tint val="75000"/>
                  </a:schemeClr>
                </a:solidFill>
              </a:defRPr>
            </a:lvl1pPr>
          </a:lstStyle>
          <a:p>
            <a:pPr defTabSz="342900" rtl="0"/>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398860" y="590837"/>
            <a:ext cx="584825" cy="273844"/>
          </a:xfrm>
          <a:prstGeom prst="rect">
            <a:avLst/>
          </a:prstGeom>
        </p:spPr>
        <p:txBody>
          <a:bodyPr vert="horz" lIns="68580" tIns="34290" rIns="68580" bIns="34290" rtlCol="0" anchor="ctr"/>
          <a:lstStyle>
            <a:lvl1pPr algn="r">
              <a:defRPr sz="1500">
                <a:solidFill>
                  <a:srgbClr val="FEFFFF"/>
                </a:solidFill>
              </a:defRPr>
            </a:lvl1pPr>
          </a:lstStyle>
          <a:p>
            <a:pPr defTabSz="342900" rtl="0"/>
            <a:fld id="{D57F1E4F-1CFF-5643-939E-217C01CDF565}" type="slidenum">
              <a:rPr lang="en-US" smtClean="0"/>
              <a:pPr defTabSz="342900" rtl="0"/>
              <a:t>‹#›</a:t>
            </a:fld>
            <a:endParaRPr lang="en-US" dirty="0"/>
          </a:p>
        </p:txBody>
      </p:sp>
    </p:spTree>
    <p:extLst>
      <p:ext uri="{BB962C8B-B14F-4D97-AF65-F5344CB8AC3E}">
        <p14:creationId xmlns:p14="http://schemas.microsoft.com/office/powerpoint/2010/main" val="218390654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hf hdr="0" ftr="0" dt="0"/>
  <p:txStyles>
    <p:titleStyle>
      <a:lvl1pPr algn="l" defTabSz="342900" rtl="1" eaLnBrk="1" latinLnBrk="0" hangingPunct="1">
        <a:spcBef>
          <a:spcPct val="0"/>
        </a:spcBef>
        <a:buNone/>
        <a:defRPr sz="27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57175" indent="-257175" algn="r" defTabSz="342900" rtl="1" eaLnBrk="1" latinLnBrk="0" hangingPunct="1">
        <a:spcBef>
          <a:spcPts val="75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1pPr>
      <a:lvl2pPr marL="557213" indent="-214313" algn="r" defTabSz="342900" rtl="1" eaLnBrk="1" latinLnBrk="0" hangingPunct="1">
        <a:spcBef>
          <a:spcPts val="75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2pPr>
      <a:lvl3pPr marL="857250" indent="-171450" algn="r" defTabSz="342900" rtl="1" eaLnBrk="1" latinLnBrk="0" hangingPunct="1">
        <a:spcBef>
          <a:spcPts val="750"/>
        </a:spcBef>
        <a:spcAft>
          <a:spcPts val="0"/>
        </a:spcAft>
        <a:buClr>
          <a:schemeClr val="accent1"/>
        </a:buClr>
        <a:buFont typeface="Wingdings 3" charset="2"/>
        <a:buChar char=""/>
        <a:defRPr sz="1100" kern="1200">
          <a:solidFill>
            <a:schemeClr val="tx1">
              <a:lumMod val="75000"/>
              <a:lumOff val="25000"/>
            </a:schemeClr>
          </a:solidFill>
          <a:latin typeface="+mn-lt"/>
          <a:ea typeface="+mn-ea"/>
          <a:cs typeface="+mn-cs"/>
        </a:defRPr>
      </a:lvl3pPr>
      <a:lvl4pPr marL="12001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4pPr>
      <a:lvl5pPr marL="15430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5pPr>
      <a:lvl6pPr marL="18859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6pPr>
      <a:lvl7pPr marL="22288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7pPr>
      <a:lvl8pPr marL="25717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8pPr>
      <a:lvl9pPr marL="29146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r" defTabSz="342900" rtl="1" eaLnBrk="1" latinLnBrk="0" hangingPunct="1">
        <a:defRPr sz="1400" kern="1200">
          <a:solidFill>
            <a:schemeClr val="tx1"/>
          </a:solidFill>
          <a:latin typeface="+mn-lt"/>
          <a:ea typeface="+mn-ea"/>
          <a:cs typeface="+mn-cs"/>
        </a:defRPr>
      </a:lvl1pPr>
      <a:lvl2pPr marL="342900" algn="r" defTabSz="342900" rtl="1" eaLnBrk="1" latinLnBrk="0" hangingPunct="1">
        <a:defRPr sz="1400" kern="1200">
          <a:solidFill>
            <a:schemeClr val="tx1"/>
          </a:solidFill>
          <a:latin typeface="+mn-lt"/>
          <a:ea typeface="+mn-ea"/>
          <a:cs typeface="+mn-cs"/>
        </a:defRPr>
      </a:lvl2pPr>
      <a:lvl3pPr marL="685800" algn="r" defTabSz="342900" rtl="1" eaLnBrk="1" latinLnBrk="0" hangingPunct="1">
        <a:defRPr sz="1400" kern="1200">
          <a:solidFill>
            <a:schemeClr val="tx1"/>
          </a:solidFill>
          <a:latin typeface="+mn-lt"/>
          <a:ea typeface="+mn-ea"/>
          <a:cs typeface="+mn-cs"/>
        </a:defRPr>
      </a:lvl3pPr>
      <a:lvl4pPr marL="1028700" algn="r" defTabSz="342900" rtl="1" eaLnBrk="1" latinLnBrk="0" hangingPunct="1">
        <a:defRPr sz="1400" kern="1200">
          <a:solidFill>
            <a:schemeClr val="tx1"/>
          </a:solidFill>
          <a:latin typeface="+mn-lt"/>
          <a:ea typeface="+mn-ea"/>
          <a:cs typeface="+mn-cs"/>
        </a:defRPr>
      </a:lvl4pPr>
      <a:lvl5pPr marL="1371600" algn="r" defTabSz="342900" rtl="1" eaLnBrk="1" latinLnBrk="0" hangingPunct="1">
        <a:defRPr sz="1400" kern="1200">
          <a:solidFill>
            <a:schemeClr val="tx1"/>
          </a:solidFill>
          <a:latin typeface="+mn-lt"/>
          <a:ea typeface="+mn-ea"/>
          <a:cs typeface="+mn-cs"/>
        </a:defRPr>
      </a:lvl5pPr>
      <a:lvl6pPr marL="1714500" algn="r" defTabSz="342900" rtl="1" eaLnBrk="1" latinLnBrk="0" hangingPunct="1">
        <a:defRPr sz="1400" kern="1200">
          <a:solidFill>
            <a:schemeClr val="tx1"/>
          </a:solidFill>
          <a:latin typeface="+mn-lt"/>
          <a:ea typeface="+mn-ea"/>
          <a:cs typeface="+mn-cs"/>
        </a:defRPr>
      </a:lvl6pPr>
      <a:lvl7pPr marL="2057400" algn="r" defTabSz="342900" rtl="1" eaLnBrk="1" latinLnBrk="0" hangingPunct="1">
        <a:defRPr sz="1400" kern="1200">
          <a:solidFill>
            <a:schemeClr val="tx1"/>
          </a:solidFill>
          <a:latin typeface="+mn-lt"/>
          <a:ea typeface="+mn-ea"/>
          <a:cs typeface="+mn-cs"/>
        </a:defRPr>
      </a:lvl7pPr>
      <a:lvl8pPr marL="2400300" algn="r" defTabSz="342900" rtl="1" eaLnBrk="1" latinLnBrk="0" hangingPunct="1">
        <a:defRPr sz="1400" kern="1200">
          <a:solidFill>
            <a:schemeClr val="tx1"/>
          </a:solidFill>
          <a:latin typeface="+mn-lt"/>
          <a:ea typeface="+mn-ea"/>
          <a:cs typeface="+mn-cs"/>
        </a:defRPr>
      </a:lvl8pPr>
      <a:lvl9pPr marL="2743200" algn="r" defTabSz="342900" rtl="1"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رقم الشريحة 2"/>
          <p:cNvSpPr>
            <a:spLocks noGrp="1"/>
          </p:cNvSpPr>
          <p:nvPr>
            <p:ph type="sldNum" sz="quarter" idx="12"/>
          </p:nvPr>
        </p:nvSpPr>
        <p:spPr/>
        <p:txBody>
          <a:bodyPr/>
          <a:lstStyle/>
          <a:p>
            <a:fld id="{D57F1E4F-1CFF-5643-939E-217C01CDF565}" type="slidenum">
              <a:rPr lang="en-US" smtClean="0"/>
              <a:pPr/>
              <a:t>1</a:t>
            </a:fld>
            <a:endParaRPr lang="en-US" dirty="0"/>
          </a:p>
        </p:txBody>
      </p:sp>
      <p:sp>
        <p:nvSpPr>
          <p:cNvPr id="4" name="مستطيل 3"/>
          <p:cNvSpPr/>
          <p:nvPr/>
        </p:nvSpPr>
        <p:spPr>
          <a:xfrm>
            <a:off x="1763689" y="864681"/>
            <a:ext cx="5616624" cy="807911"/>
          </a:xfrm>
          <a:prstGeom prst="rect">
            <a:avLst/>
          </a:prstGeom>
          <a:solidFill>
            <a:srgbClr val="FFFF99"/>
          </a:solidFill>
        </p:spPr>
        <p:txBody>
          <a:bodyPr wrap="square" lIns="68579" tIns="34289" rIns="68579" bIns="34289">
            <a:spAutoFit/>
            <a:scene3d>
              <a:camera prst="orthographicFront"/>
              <a:lightRig rig="harsh" dir="t"/>
            </a:scene3d>
            <a:sp3d extrusionH="57150" prstMaterial="matte">
              <a:bevelT w="63500" h="12700" prst="angle"/>
              <a:contourClr>
                <a:schemeClr val="bg1">
                  <a:lumMod val="65000"/>
                </a:schemeClr>
              </a:contourClr>
            </a:sp3d>
          </a:bodyPr>
          <a:lstStyle/>
          <a:p>
            <a:pPr algn="ctr"/>
            <a:r>
              <a:rPr lang="ar-IQ" sz="4800" dirty="0">
                <a:solidFill>
                  <a:srgbClr val="000000"/>
                </a:solidFill>
                <a:latin typeface="Times New Roman"/>
                <a:ea typeface="Times New Roman"/>
                <a:cs typeface="Monotype Koufi"/>
              </a:rPr>
              <a:t>المحاضرة </a:t>
            </a:r>
            <a:r>
              <a:rPr lang="ar-IQ" sz="4800" dirty="0" smtClean="0">
                <a:solidFill>
                  <a:srgbClr val="000000"/>
                </a:solidFill>
                <a:latin typeface="Times New Roman"/>
                <a:ea typeface="Times New Roman"/>
                <a:cs typeface="Monotype Koufi"/>
              </a:rPr>
              <a:t>الرابعة</a:t>
            </a:r>
            <a:endParaRPr lang="en-US" sz="4000" dirty="0">
              <a:effectLst/>
              <a:latin typeface="Times New Roman"/>
              <a:ea typeface="Times New Roman"/>
            </a:endParaRPr>
          </a:p>
        </p:txBody>
      </p:sp>
      <p:sp>
        <p:nvSpPr>
          <p:cNvPr id="2" name="مربع نص 1"/>
          <p:cNvSpPr txBox="1"/>
          <p:nvPr/>
        </p:nvSpPr>
        <p:spPr>
          <a:xfrm>
            <a:off x="7668344" y="339502"/>
            <a:ext cx="1080120" cy="769441"/>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gn="ctr"/>
            <a:r>
              <a:rPr lang="ar-IQ" sz="4400" dirty="0">
                <a:cs typeface="B Jadid" pitchFamily="2" charset="-78"/>
              </a:rPr>
              <a:t>4</a:t>
            </a:r>
            <a:endParaRPr lang="ar-IQ" sz="4400" dirty="0">
              <a:cs typeface="B Jadid" pitchFamily="2" charset="-78"/>
            </a:endParaRPr>
          </a:p>
        </p:txBody>
      </p:sp>
      <p:sp>
        <p:nvSpPr>
          <p:cNvPr id="6" name="مربع نص 5"/>
          <p:cNvSpPr txBox="1"/>
          <p:nvPr/>
        </p:nvSpPr>
        <p:spPr>
          <a:xfrm>
            <a:off x="2123728" y="2715766"/>
            <a:ext cx="5184576"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1">
            <a:spAutoFit/>
          </a:bodyPr>
          <a:lstStyle/>
          <a:p>
            <a:pPr algn="ctr"/>
            <a:r>
              <a:rPr lang="ar-IQ" dirty="0">
                <a:solidFill>
                  <a:srgbClr val="000000"/>
                </a:solidFill>
                <a:latin typeface="Times New Roman"/>
                <a:ea typeface="Times New Roman"/>
                <a:cs typeface="Simple Bold Jut Out" pitchFamily="2" charset="-78"/>
              </a:rPr>
              <a:t>م. د. قيس عبدالله أحمد </a:t>
            </a:r>
            <a:endParaRPr lang="ar-IQ" dirty="0">
              <a:cs typeface="Simple Bold Jut Out" pitchFamily="2" charset="-78"/>
            </a:endParaRPr>
          </a:p>
        </p:txBody>
      </p:sp>
      <p:sp>
        <p:nvSpPr>
          <p:cNvPr id="8" name="مربع نص 7"/>
          <p:cNvSpPr txBox="1"/>
          <p:nvPr/>
        </p:nvSpPr>
        <p:spPr>
          <a:xfrm>
            <a:off x="3851920" y="1923678"/>
            <a:ext cx="1224136" cy="369332"/>
          </a:xfrm>
          <a:prstGeom prst="rect">
            <a:avLst/>
          </a:prstGeom>
          <a:noFill/>
        </p:spPr>
        <p:txBody>
          <a:bodyPr wrap="square" rtlCol="1">
            <a:spAutoFit/>
          </a:bodyPr>
          <a:lstStyle/>
          <a:p>
            <a:pPr algn="ctr"/>
            <a:r>
              <a:rPr lang="ar-IQ" dirty="0" smtClean="0">
                <a:cs typeface="Simple Bold Jut Out" pitchFamily="2" charset="-78"/>
              </a:rPr>
              <a:t>اعداد</a:t>
            </a:r>
            <a:endParaRPr lang="ar-IQ" dirty="0">
              <a:cs typeface="Simple Bold Jut Out" pitchFamily="2" charset="-78"/>
            </a:endParaRPr>
          </a:p>
        </p:txBody>
      </p:sp>
    </p:spTree>
    <p:extLst>
      <p:ext uri="{BB962C8B-B14F-4D97-AF65-F5344CB8AC3E}">
        <p14:creationId xmlns:p14="http://schemas.microsoft.com/office/powerpoint/2010/main" val="13979127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رقم الشريحة 2"/>
          <p:cNvSpPr>
            <a:spLocks noGrp="1"/>
          </p:cNvSpPr>
          <p:nvPr>
            <p:ph type="sldNum" sz="quarter" idx="12"/>
          </p:nvPr>
        </p:nvSpPr>
        <p:spPr/>
        <p:txBody>
          <a:bodyPr/>
          <a:lstStyle/>
          <a:p>
            <a:fld id="{D57F1E4F-1CFF-5643-939E-217C01CDF565}" type="slidenum">
              <a:rPr lang="en-US" smtClean="0"/>
              <a:pPr/>
              <a:t>2</a:t>
            </a:fld>
            <a:endParaRPr lang="en-US" dirty="0"/>
          </a:p>
        </p:txBody>
      </p:sp>
      <p:sp>
        <p:nvSpPr>
          <p:cNvPr id="4" name="مستطيل 3"/>
          <p:cNvSpPr/>
          <p:nvPr/>
        </p:nvSpPr>
        <p:spPr>
          <a:xfrm>
            <a:off x="4355976" y="3080"/>
            <a:ext cx="2550199" cy="441144"/>
          </a:xfrm>
          <a:prstGeom prst="rect">
            <a:avLst/>
          </a:prstGeom>
          <a:solidFill>
            <a:schemeClr val="accent5">
              <a:lumMod val="40000"/>
              <a:lumOff val="60000"/>
            </a:schemeClr>
          </a:solidFill>
        </p:spPr>
        <p:txBody>
          <a:bodyPr wrap="square" lIns="68579" tIns="34289" rIns="68579" bIns="34289">
            <a:spAutoFit/>
            <a:scene3d>
              <a:camera prst="orthographicFront"/>
              <a:lightRig rig="harsh" dir="t"/>
            </a:scene3d>
            <a:sp3d extrusionH="57150" prstMaterial="matte">
              <a:bevelT w="63500" h="12700" prst="angle"/>
              <a:contourClr>
                <a:schemeClr val="bg1">
                  <a:lumMod val="65000"/>
                </a:schemeClr>
              </a:contourClr>
            </a:sp3d>
          </a:bodyPr>
          <a:lstStyle/>
          <a:p>
            <a:pPr algn="ctr">
              <a:lnSpc>
                <a:spcPts val="2900"/>
              </a:lnSpc>
            </a:pPr>
            <a:r>
              <a:rPr lang="ar-IQ" sz="2400" dirty="0" smtClean="0">
                <a:solidFill>
                  <a:srgbClr val="000000"/>
                </a:solidFill>
                <a:latin typeface="Times New Roman"/>
                <a:cs typeface="Monotype Koufi"/>
              </a:rPr>
              <a:t>مكانة</a:t>
            </a:r>
            <a:r>
              <a:rPr lang="ar-IQ" sz="2400" dirty="0" smtClean="0">
                <a:solidFill>
                  <a:srgbClr val="000000"/>
                </a:solidFill>
                <a:latin typeface="Times New Roman"/>
                <a:ea typeface="Times New Roman"/>
                <a:cs typeface="Monotype Koufi"/>
              </a:rPr>
              <a:t> </a:t>
            </a:r>
            <a:r>
              <a:rPr lang="ar-IQ" sz="2400" dirty="0">
                <a:solidFill>
                  <a:srgbClr val="000000"/>
                </a:solidFill>
                <a:latin typeface="Times New Roman"/>
                <a:ea typeface="Times New Roman"/>
                <a:cs typeface="Monotype Koufi"/>
              </a:rPr>
              <a:t>القرآن الكريم </a:t>
            </a:r>
            <a:endParaRPr lang="en-US" sz="2400" dirty="0">
              <a:effectLst/>
              <a:latin typeface="Times New Roman"/>
              <a:ea typeface="Times New Roman"/>
            </a:endParaRPr>
          </a:p>
        </p:txBody>
      </p:sp>
      <p:sp>
        <p:nvSpPr>
          <p:cNvPr id="6" name="مربع نص 5"/>
          <p:cNvSpPr txBox="1"/>
          <p:nvPr/>
        </p:nvSpPr>
        <p:spPr>
          <a:xfrm>
            <a:off x="1259632" y="771550"/>
            <a:ext cx="7754076" cy="807911"/>
          </a:xfrm>
          <a:prstGeom prst="rect">
            <a:avLst/>
          </a:prstGeom>
        </p:spPr>
        <p:style>
          <a:lnRef idx="1">
            <a:schemeClr val="accent6"/>
          </a:lnRef>
          <a:fillRef idx="2">
            <a:schemeClr val="accent6"/>
          </a:fillRef>
          <a:effectRef idx="1">
            <a:schemeClr val="accent6"/>
          </a:effectRef>
          <a:fontRef idx="minor">
            <a:schemeClr val="dk1"/>
          </a:fontRef>
        </p:style>
        <p:txBody>
          <a:bodyPr wrap="square" lIns="68579" tIns="34289" rIns="68579" bIns="34289" rtlCol="1">
            <a:spAutoFit/>
          </a:bodyPr>
          <a:lstStyle/>
          <a:p>
            <a:pPr lvl="0" algn="justLow"/>
            <a:r>
              <a:rPr lang="ar-IQ" sz="1600" dirty="0">
                <a:solidFill>
                  <a:srgbClr val="000000"/>
                </a:solidFill>
                <a:latin typeface="Times New Roman"/>
                <a:ea typeface="Times New Roman"/>
                <a:cs typeface="Simplified Arabic" pitchFamily="2" charset="-78"/>
              </a:rPr>
              <a:t>إنّ القرآن كتاب أبديّ خالد ينطوي على أبعاد مختلفة وبطون </a:t>
            </a:r>
            <a:r>
              <a:rPr lang="ar-IQ" sz="1600" dirty="0" err="1">
                <a:solidFill>
                  <a:srgbClr val="000000"/>
                </a:solidFill>
                <a:latin typeface="Times New Roman"/>
                <a:ea typeface="Times New Roman"/>
                <a:cs typeface="Simplified Arabic" pitchFamily="2" charset="-78"/>
              </a:rPr>
              <a:t>لايمكن</a:t>
            </a:r>
            <a:r>
              <a:rPr lang="ar-IQ" sz="1600" dirty="0">
                <a:solidFill>
                  <a:srgbClr val="000000"/>
                </a:solidFill>
                <a:latin typeface="Times New Roman"/>
                <a:ea typeface="Times New Roman"/>
                <a:cs typeface="Simplified Arabic" pitchFamily="2" charset="-78"/>
              </a:rPr>
              <a:t> للبشر أن يكتشف جميعها جملة واحدة، وإنما يكشف في كل عنصر بعداً من أبعاده، وحقيقة من حقائقه.</a:t>
            </a:r>
            <a:endParaRPr lang="en-US" sz="1600" dirty="0">
              <a:solidFill>
                <a:prstClr val="black"/>
              </a:solidFill>
              <a:latin typeface="Times New Roman"/>
              <a:ea typeface="Times New Roman"/>
              <a:cs typeface="Simplified Arabic" pitchFamily="2" charset="-78"/>
            </a:endParaRPr>
          </a:p>
          <a:p>
            <a:pPr lvl="0"/>
            <a:r>
              <a:rPr lang="ar-IQ" sz="1600" dirty="0">
                <a:solidFill>
                  <a:srgbClr val="000000"/>
                </a:solidFill>
                <a:latin typeface="Times New Roman"/>
                <a:ea typeface="Times New Roman"/>
                <a:cs typeface="Simplified Arabic" pitchFamily="2" charset="-78"/>
              </a:rPr>
              <a:t>	فأبعاد القرآن لامتناهية، وإليها يشير ابن عباس بقوله:  إنَّ القرآن يفسره الزمان.</a:t>
            </a:r>
          </a:p>
        </p:txBody>
      </p:sp>
      <p:sp>
        <p:nvSpPr>
          <p:cNvPr id="7" name="مربع نص 6"/>
          <p:cNvSpPr txBox="1"/>
          <p:nvPr/>
        </p:nvSpPr>
        <p:spPr>
          <a:xfrm>
            <a:off x="5519854" y="1131590"/>
            <a:ext cx="225060" cy="484746"/>
          </a:xfrm>
          <a:prstGeom prst="rect">
            <a:avLst/>
          </a:prstGeom>
          <a:noFill/>
        </p:spPr>
        <p:txBody>
          <a:bodyPr wrap="none" lIns="68579" tIns="34289" rIns="68579" bIns="34289" rtlCol="1">
            <a:spAutoFit/>
          </a:bodyPr>
          <a:lstStyle/>
          <a:p>
            <a:pPr defTabSz="342892"/>
            <a:r>
              <a:rPr lang="ar-AE" sz="2700" dirty="0" smtClean="0">
                <a:solidFill>
                  <a:prstClr val="black"/>
                </a:solidFill>
                <a:cs typeface="Akhbar MT" pitchFamily="2" charset="-78"/>
              </a:rPr>
              <a:t> </a:t>
            </a:r>
            <a:endParaRPr lang="ar-AE" sz="2700" dirty="0">
              <a:solidFill>
                <a:prstClr val="black"/>
              </a:solidFill>
              <a:cs typeface="Akhbar MT" pitchFamily="2" charset="-78"/>
            </a:endParaRPr>
          </a:p>
        </p:txBody>
      </p:sp>
      <p:sp>
        <p:nvSpPr>
          <p:cNvPr id="9" name="مربع نص 8"/>
          <p:cNvSpPr txBox="1"/>
          <p:nvPr/>
        </p:nvSpPr>
        <p:spPr>
          <a:xfrm>
            <a:off x="1230106" y="1851670"/>
            <a:ext cx="7783602" cy="2600710"/>
          </a:xfrm>
          <a:prstGeom prst="rect">
            <a:avLst/>
          </a:prstGeom>
        </p:spPr>
        <p:style>
          <a:lnRef idx="1">
            <a:schemeClr val="accent3"/>
          </a:lnRef>
          <a:fillRef idx="2">
            <a:schemeClr val="accent3"/>
          </a:fillRef>
          <a:effectRef idx="1">
            <a:schemeClr val="accent3"/>
          </a:effectRef>
          <a:fontRef idx="minor">
            <a:schemeClr val="dk1"/>
          </a:fontRef>
        </p:style>
        <p:txBody>
          <a:bodyPr wrap="square" lIns="68579" tIns="34289" rIns="68579" bIns="34289" rtlCol="1">
            <a:spAutoFit/>
          </a:bodyPr>
          <a:lstStyle/>
          <a:p>
            <a:pPr algn="justLow"/>
            <a:endParaRPr lang="en-US" sz="1200" dirty="0">
              <a:latin typeface="Times New Roman"/>
              <a:ea typeface="Times New Roman"/>
            </a:endParaRPr>
          </a:p>
          <a:p>
            <a:pPr algn="justLow"/>
            <a:r>
              <a:rPr lang="ar-IQ" sz="1600" dirty="0">
                <a:solidFill>
                  <a:srgbClr val="000000"/>
                </a:solidFill>
                <a:latin typeface="Times New Roman"/>
                <a:ea typeface="Times New Roman"/>
                <a:cs typeface="Simplified Arabic"/>
              </a:rPr>
              <a:t>وإلى ذلك يشير رسول الله </a:t>
            </a:r>
            <a:r>
              <a:rPr lang="ar-IQ" sz="1600" dirty="0">
                <a:solidFill>
                  <a:srgbClr val="000000"/>
                </a:solidFill>
                <a:latin typeface="Simplified Arabic"/>
                <a:ea typeface="Times New Roman"/>
                <a:cs typeface="Simplified Arabic"/>
              </a:rPr>
              <a:t>(</a:t>
            </a:r>
            <a:r>
              <a:rPr lang="ar-IQ" sz="2000" dirty="0">
                <a:solidFill>
                  <a:srgbClr val="000000"/>
                </a:solidFill>
                <a:latin typeface="Cambria Math"/>
                <a:ea typeface="Times New Roman"/>
                <a:cs typeface="Simplified Arabic"/>
                <a:sym typeface="V_Symbols"/>
              </a:rPr>
              <a:t></a:t>
            </a:r>
            <a:r>
              <a:rPr lang="ar-IQ" sz="1600" dirty="0">
                <a:solidFill>
                  <a:srgbClr val="000000"/>
                </a:solidFill>
                <a:latin typeface="Simplified Arabic"/>
                <a:ea typeface="Times New Roman"/>
                <a:cs typeface="Simplified Arabic"/>
              </a:rPr>
              <a:t>)</a:t>
            </a:r>
            <a:r>
              <a:rPr lang="ar-IQ" sz="1600" dirty="0">
                <a:solidFill>
                  <a:srgbClr val="000000"/>
                </a:solidFill>
                <a:latin typeface="Times New Roman"/>
                <a:ea typeface="Times New Roman"/>
                <a:cs typeface="Simplified Arabic"/>
              </a:rPr>
              <a:t> من كلامه إذ يتحدث حول أبعاد القرآن ومكانته وأغواره، فيقول: </a:t>
            </a:r>
            <a:r>
              <a:rPr lang="ar-IQ" sz="1600" b="1" dirty="0">
                <a:solidFill>
                  <a:srgbClr val="000000"/>
                </a:solidFill>
                <a:latin typeface="Times New Roman"/>
                <a:ea typeface="Times New Roman"/>
                <a:cs typeface="Simplified Arabic"/>
              </a:rPr>
              <a:t>" فإذا التبست عليكم الفتن كقطع الليل</a:t>
            </a:r>
            <a:r>
              <a:rPr lang="ar-IQ" sz="1600" dirty="0">
                <a:solidFill>
                  <a:srgbClr val="000000"/>
                </a:solidFill>
                <a:latin typeface="Times New Roman"/>
                <a:ea typeface="Times New Roman"/>
                <a:cs typeface="Simplified Arabic"/>
              </a:rPr>
              <a:t> </a:t>
            </a:r>
            <a:r>
              <a:rPr lang="ar-IQ" sz="1600" b="1" dirty="0">
                <a:solidFill>
                  <a:srgbClr val="000000"/>
                </a:solidFill>
                <a:latin typeface="Times New Roman"/>
                <a:ea typeface="Times New Roman"/>
                <a:cs typeface="Simplified Arabic"/>
              </a:rPr>
              <a:t>المظلم فعليكم بالقرآن، فإنّه شافع مُشَـفَّع، ومَا حِلٌ مُصدّق، من جعله أمامه قاده الى الجنّة، ومن جعله خلفه ساقه إلى النار، وهو الدليل يدل على خير سبيل، وهو كتابٌ فيه تفصيلٌ وبيانٌ وتحصيلٌ، وهو الفَصلُ ليسَ بالهزلِ، وله ظهرٌ وبطنٌ، فظاهرُه حُكْمٌ، وبَاطِنَهُ عِلْمٌ، ظاهره أنيق وباطنه عميق، لهُ نجومٌ، وعلى نُجومِه نُجوم، </a:t>
            </a:r>
            <a:endParaRPr lang="en-US" sz="1200" dirty="0">
              <a:latin typeface="Times New Roman"/>
              <a:ea typeface="Times New Roman"/>
            </a:endParaRPr>
          </a:p>
          <a:p>
            <a:pPr algn="justLow"/>
            <a:r>
              <a:rPr lang="ar-IQ" sz="1600" b="1" dirty="0">
                <a:solidFill>
                  <a:srgbClr val="000000"/>
                </a:solidFill>
                <a:latin typeface="Times New Roman"/>
                <a:ea typeface="Times New Roman"/>
                <a:cs typeface="Simplified Arabic"/>
              </a:rPr>
              <a:t>لا تُحصى عجائِبُه، ولا تُبلى </a:t>
            </a:r>
            <a:r>
              <a:rPr lang="ar-IQ" sz="1600" b="1" dirty="0" err="1">
                <a:solidFill>
                  <a:srgbClr val="000000"/>
                </a:solidFill>
                <a:latin typeface="Times New Roman"/>
                <a:ea typeface="Times New Roman"/>
                <a:cs typeface="Simplified Arabic"/>
              </a:rPr>
              <a:t>غَرائبُه</a:t>
            </a:r>
            <a:r>
              <a:rPr lang="ar-IQ" sz="1600" b="1" dirty="0">
                <a:solidFill>
                  <a:srgbClr val="000000"/>
                </a:solidFill>
                <a:latin typeface="Times New Roman"/>
                <a:ea typeface="Times New Roman"/>
                <a:cs typeface="Simplified Arabic"/>
              </a:rPr>
              <a:t>، فيه مصابيحُ الهُدى ومنارُ الحكمةِ</a:t>
            </a:r>
            <a:r>
              <a:rPr lang="ar-IQ" sz="1600" b="1" dirty="0" smtClean="0">
                <a:solidFill>
                  <a:srgbClr val="000000"/>
                </a:solidFill>
                <a:latin typeface="Times New Roman"/>
                <a:ea typeface="Times New Roman"/>
                <a:cs typeface="Simplified Arabic"/>
              </a:rPr>
              <a:t>..."</a:t>
            </a:r>
            <a:r>
              <a:rPr lang="ar-IQ" sz="1600" dirty="0" smtClean="0">
                <a:solidFill>
                  <a:srgbClr val="000000"/>
                </a:solidFill>
                <a:latin typeface="Times New Roman"/>
                <a:ea typeface="Times New Roman"/>
                <a:cs typeface="Simplified Arabic"/>
              </a:rPr>
              <a:t>.</a:t>
            </a:r>
            <a:endParaRPr lang="en-US" sz="1200" dirty="0">
              <a:latin typeface="Times New Roman"/>
              <a:ea typeface="Times New Roman"/>
            </a:endParaRPr>
          </a:p>
          <a:p>
            <a:pPr algn="justLow"/>
            <a:r>
              <a:rPr lang="ar-IQ" sz="1600" dirty="0">
                <a:solidFill>
                  <a:srgbClr val="000000"/>
                </a:solidFill>
                <a:latin typeface="Times New Roman"/>
                <a:ea typeface="Times New Roman"/>
                <a:cs typeface="Simplified Arabic"/>
              </a:rPr>
              <a:t>	كما أشار أمير المؤمنين علي </a:t>
            </a:r>
            <a:r>
              <a:rPr lang="ar-IQ" sz="1650" dirty="0">
                <a:solidFill>
                  <a:srgbClr val="000000"/>
                </a:solidFill>
                <a:latin typeface="Times New Roman"/>
                <a:ea typeface="Times New Roman"/>
                <a:cs typeface="Simplified Arabic"/>
                <a:sym typeface="V_Symbols"/>
              </a:rPr>
              <a:t></a:t>
            </a:r>
            <a:r>
              <a:rPr lang="ar-IQ" sz="1600" dirty="0">
                <a:solidFill>
                  <a:srgbClr val="000000"/>
                </a:solidFill>
                <a:latin typeface="Times New Roman"/>
                <a:ea typeface="Times New Roman"/>
                <a:cs typeface="Simplified Arabic"/>
              </a:rPr>
              <a:t> إلى هذه الأبعاد اللامتناهية، وقال في معرض كلامه عن القرآن: </a:t>
            </a:r>
            <a:r>
              <a:rPr lang="ar-IQ" sz="1600" b="1" dirty="0">
                <a:solidFill>
                  <a:srgbClr val="000000"/>
                </a:solidFill>
                <a:latin typeface="Times New Roman"/>
                <a:ea typeface="Times New Roman"/>
                <a:cs typeface="Simplified Arabic"/>
              </a:rPr>
              <a:t>" ثم أنزل عليه الكتاب نوراً لا تُطفأ مصابيحه، وسِراجاً لا يَخبو تَوقُدُه، وبَحراً لا يُدْرَكُ قَعْرُه... فهو يَنابيعُ العِلم وبُحورِه، وبحراً لا ينزفه المستنزفون</a:t>
            </a:r>
            <a:r>
              <a:rPr lang="ar-IQ" sz="1600" b="1" dirty="0" smtClean="0">
                <a:solidFill>
                  <a:srgbClr val="000000"/>
                </a:solidFill>
                <a:latin typeface="Times New Roman"/>
                <a:ea typeface="Times New Roman"/>
                <a:cs typeface="Simplified Arabic"/>
              </a:rPr>
              <a:t>..."</a:t>
            </a:r>
            <a:r>
              <a:rPr lang="ar-IQ" sz="1600" dirty="0" smtClean="0">
                <a:solidFill>
                  <a:srgbClr val="000000"/>
                </a:solidFill>
                <a:latin typeface="Times New Roman"/>
                <a:ea typeface="Times New Roman"/>
                <a:cs typeface="Simplified Arabic"/>
              </a:rPr>
              <a:t>.</a:t>
            </a:r>
            <a:endParaRPr lang="en-US" sz="1200" dirty="0">
              <a:latin typeface="Times New Roman"/>
              <a:ea typeface="Times New Roman"/>
            </a:endParaRPr>
          </a:p>
        </p:txBody>
      </p:sp>
    </p:spTree>
    <p:extLst>
      <p:ext uri="{BB962C8B-B14F-4D97-AF65-F5344CB8AC3E}">
        <p14:creationId xmlns:p14="http://schemas.microsoft.com/office/powerpoint/2010/main" val="1127946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5"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14"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15"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16" dur="1000" fill="hold"/>
                                        <p:tgtEl>
                                          <p:spTgt spid="7"/>
                                        </p:tgtEl>
                                        <p:attrNameLst>
                                          <p:attrName>ppt_h</p:attrName>
                                        </p:attrNameLst>
                                      </p:cBhvr>
                                      <p:tavLst>
                                        <p:tav tm="0">
                                          <p:val>
                                            <p:strVal val="#ppt_h"/>
                                          </p:val>
                                        </p:tav>
                                        <p:tav tm="100000">
                                          <p:val>
                                            <p:strVal val="#ppt_h"/>
                                          </p:val>
                                        </p:tav>
                                      </p:tavLst>
                                    </p:anim>
                                    <p:anim calcmode="lin" valueType="num">
                                      <p:cBhvr>
                                        <p:cTn id="17"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18"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19"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20" dur="1000" decel="50000">
                                          <p:stCondLst>
                                            <p:cond delay="0"/>
                                          </p:stCondLst>
                                        </p:cTn>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52" presetClass="entr" presetSubtype="0" fill="hold" grpId="0" nodeType="clickEffect">
                                  <p:stCondLst>
                                    <p:cond delay="0"/>
                                  </p:stCondLst>
                                  <p:iterate type="wd">
                                    <p:tmPct val="10000"/>
                                  </p:iterate>
                                  <p:childTnLst>
                                    <p:set>
                                      <p:cBhvr>
                                        <p:cTn id="24" dur="1" fill="hold">
                                          <p:stCondLst>
                                            <p:cond delay="0"/>
                                          </p:stCondLst>
                                        </p:cTn>
                                        <p:tgtEl>
                                          <p:spTgt spid="6"/>
                                        </p:tgtEl>
                                        <p:attrNameLst>
                                          <p:attrName>style.visibility</p:attrName>
                                        </p:attrNameLst>
                                      </p:cBhvr>
                                      <p:to>
                                        <p:strVal val="visible"/>
                                      </p:to>
                                    </p:set>
                                    <p:animScale>
                                      <p:cBhvr>
                                        <p:cTn id="25"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1000" decel="50000" fill="hold">
                                          <p:stCondLst>
                                            <p:cond delay="0"/>
                                          </p:stCondLst>
                                        </p:cTn>
                                        <p:tgtEl>
                                          <p:spTgt spid="6"/>
                                        </p:tgtEl>
                                        <p:attrNameLst>
                                          <p:attrName>ppt_x</p:attrName>
                                          <p:attrName>ppt_y</p:attrName>
                                        </p:attrNameLst>
                                      </p:cBhvr>
                                    </p:animMotion>
                                    <p:animEffect transition="in" filter="fade">
                                      <p:cBhvr>
                                        <p:cTn id="27" dur="10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52" presetClass="entr" presetSubtype="0" fill="hold" grpId="0" nodeType="clickEffect">
                                  <p:stCondLst>
                                    <p:cond delay="0"/>
                                  </p:stCondLst>
                                  <p:iterate type="wd">
                                    <p:tmPct val="10000"/>
                                  </p:iterate>
                                  <p:childTnLst>
                                    <p:set>
                                      <p:cBhvr>
                                        <p:cTn id="31" dur="1" fill="hold">
                                          <p:stCondLst>
                                            <p:cond delay="0"/>
                                          </p:stCondLst>
                                        </p:cTn>
                                        <p:tgtEl>
                                          <p:spTgt spid="9"/>
                                        </p:tgtEl>
                                        <p:attrNameLst>
                                          <p:attrName>style.visibility</p:attrName>
                                        </p:attrNameLst>
                                      </p:cBhvr>
                                      <p:to>
                                        <p:strVal val="visible"/>
                                      </p:to>
                                    </p:set>
                                    <p:animScale>
                                      <p:cBhvr>
                                        <p:cTn id="32" dur="1000" decel="50000" fill="hold">
                                          <p:stCondLst>
                                            <p:cond delay="0"/>
                                          </p:stCondLst>
                                        </p:cTn>
                                        <p:tgtEl>
                                          <p:spTgt spid="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3" dur="1000" decel="50000" fill="hold">
                                          <p:stCondLst>
                                            <p:cond delay="0"/>
                                          </p:stCondLst>
                                        </p:cTn>
                                        <p:tgtEl>
                                          <p:spTgt spid="9"/>
                                        </p:tgtEl>
                                        <p:attrNameLst>
                                          <p:attrName>ppt_x</p:attrName>
                                          <p:attrName>ppt_y</p:attrName>
                                        </p:attrNameLst>
                                      </p:cBhvr>
                                    </p:animMotion>
                                    <p:animEffect transition="in" filter="fade">
                                      <p:cBhvr>
                                        <p:cTn id="34"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رقم الشريحة 2"/>
          <p:cNvSpPr>
            <a:spLocks noGrp="1"/>
          </p:cNvSpPr>
          <p:nvPr>
            <p:ph type="sldNum" sz="quarter" idx="12"/>
          </p:nvPr>
        </p:nvSpPr>
        <p:spPr/>
        <p:txBody>
          <a:bodyPr/>
          <a:lstStyle/>
          <a:p>
            <a:fld id="{D57F1E4F-1CFF-5643-939E-217C01CDF565}" type="slidenum">
              <a:rPr lang="en-US" smtClean="0"/>
              <a:pPr/>
              <a:t>3</a:t>
            </a:fld>
            <a:endParaRPr lang="en-US" dirty="0"/>
          </a:p>
        </p:txBody>
      </p:sp>
      <p:sp>
        <p:nvSpPr>
          <p:cNvPr id="4" name="مربع نص 3"/>
          <p:cNvSpPr txBox="1"/>
          <p:nvPr/>
        </p:nvSpPr>
        <p:spPr>
          <a:xfrm>
            <a:off x="3851920" y="110359"/>
            <a:ext cx="2544427" cy="484746"/>
          </a:xfrm>
          <a:prstGeom prst="rect">
            <a:avLst/>
          </a:prstGeom>
        </p:spPr>
        <p:style>
          <a:lnRef idx="1">
            <a:schemeClr val="accent3"/>
          </a:lnRef>
          <a:fillRef idx="2">
            <a:schemeClr val="accent3"/>
          </a:fillRef>
          <a:effectRef idx="1">
            <a:schemeClr val="accent3"/>
          </a:effectRef>
          <a:fontRef idx="minor">
            <a:schemeClr val="dk1"/>
          </a:fontRef>
        </p:style>
        <p:txBody>
          <a:bodyPr wrap="square" lIns="68579" tIns="34289" rIns="68579" bIns="34289" rtlCol="1">
            <a:spAutoFit/>
          </a:bodyPr>
          <a:lstStyle/>
          <a:p>
            <a:pPr defTabSz="342892"/>
            <a:r>
              <a:rPr lang="ar-AE" sz="2700" dirty="0" smtClean="0">
                <a:solidFill>
                  <a:prstClr val="black"/>
                </a:solidFill>
                <a:cs typeface="Akhbar MT" pitchFamily="2" charset="-78"/>
              </a:rPr>
              <a:t> </a:t>
            </a:r>
            <a:r>
              <a:rPr lang="ar-IQ" sz="2700" dirty="0" smtClean="0">
                <a:solidFill>
                  <a:prstClr val="black"/>
                </a:solidFill>
                <a:cs typeface="Akhbar MT" pitchFamily="2" charset="-78"/>
              </a:rPr>
              <a:t>  </a:t>
            </a:r>
            <a:r>
              <a:rPr lang="ar-IQ" sz="2000" dirty="0" smtClean="0">
                <a:solidFill>
                  <a:srgbClr val="000000"/>
                </a:solidFill>
                <a:latin typeface="Times New Roman"/>
                <a:ea typeface="Times New Roman"/>
                <a:cs typeface="Monotype Koufi"/>
              </a:rPr>
              <a:t>مكانة القرآن الكريم   </a:t>
            </a:r>
            <a:endParaRPr lang="ar-AE" sz="2000" dirty="0">
              <a:solidFill>
                <a:prstClr val="black"/>
              </a:solidFill>
              <a:cs typeface="Akhbar MT" pitchFamily="2" charset="-78"/>
            </a:endParaRPr>
          </a:p>
        </p:txBody>
      </p:sp>
      <p:sp>
        <p:nvSpPr>
          <p:cNvPr id="5" name="مربع نص 4"/>
          <p:cNvSpPr txBox="1"/>
          <p:nvPr/>
        </p:nvSpPr>
        <p:spPr>
          <a:xfrm>
            <a:off x="2058188" y="748225"/>
            <a:ext cx="6753268" cy="1792796"/>
          </a:xfrm>
          <a:prstGeom prst="rect">
            <a:avLst/>
          </a:prstGeom>
        </p:spPr>
        <p:style>
          <a:lnRef idx="1">
            <a:schemeClr val="accent4"/>
          </a:lnRef>
          <a:fillRef idx="2">
            <a:schemeClr val="accent4"/>
          </a:fillRef>
          <a:effectRef idx="1">
            <a:schemeClr val="accent4"/>
          </a:effectRef>
          <a:fontRef idx="minor">
            <a:schemeClr val="dk1"/>
          </a:fontRef>
        </p:style>
        <p:txBody>
          <a:bodyPr wrap="square" lIns="68579" tIns="34289" rIns="68579" bIns="34289" rtlCol="1">
            <a:spAutoFit/>
          </a:bodyPr>
          <a:lstStyle/>
          <a:p>
            <a:r>
              <a:rPr lang="ar-IQ" sz="1600" dirty="0" smtClean="0">
                <a:solidFill>
                  <a:srgbClr val="000000"/>
                </a:solidFill>
                <a:latin typeface="Times New Roman"/>
                <a:ea typeface="Times New Roman"/>
                <a:cs typeface="Simplified Arabic" pitchFamily="2" charset="-78"/>
              </a:rPr>
              <a:t>	</a:t>
            </a:r>
            <a:r>
              <a:rPr lang="ar-IQ" sz="1600" dirty="0" smtClean="0">
                <a:cs typeface="Simplified Arabic" pitchFamily="2" charset="-78"/>
              </a:rPr>
              <a:t>إن </a:t>
            </a:r>
            <a:r>
              <a:rPr lang="ar-IQ" sz="1600" dirty="0">
                <a:cs typeface="Simplified Arabic" pitchFamily="2" charset="-78"/>
              </a:rPr>
              <a:t>هذا البعد اللامتناهي للقرآن لم يكن أمراً خفياً على بلغاء العرب في صدر الرسالة، فكان الوليد بن المغيرة يشيد بالقرآن ويصفه بقوله: "والله لقد سمعت من محمد كلاماً </a:t>
            </a:r>
            <a:r>
              <a:rPr lang="ar-IQ" sz="1600" dirty="0" smtClean="0">
                <a:cs typeface="Simplified Arabic" pitchFamily="2" charset="-78"/>
              </a:rPr>
              <a:t>ما هو </a:t>
            </a:r>
            <a:r>
              <a:rPr lang="ar-IQ" sz="1600" dirty="0">
                <a:cs typeface="Simplified Arabic" pitchFamily="2" charset="-78"/>
              </a:rPr>
              <a:t>من كلام الإنس </a:t>
            </a:r>
            <a:r>
              <a:rPr lang="ar-IQ" sz="1600" dirty="0" smtClean="0">
                <a:cs typeface="Simplified Arabic" pitchFamily="2" charset="-78"/>
              </a:rPr>
              <a:t>ولا من </a:t>
            </a:r>
            <a:r>
              <a:rPr lang="ar-IQ" sz="1600" dirty="0">
                <a:cs typeface="Simplified Arabic" pitchFamily="2" charset="-78"/>
              </a:rPr>
              <a:t>كلام الجن، وانّ له لحلاوة، وإن عليه لطلاوة، وإنّ أعلاه لمثمر، وإنّ أسفله لمغدق، وإنّه ليعلو وما يعلى </a:t>
            </a:r>
            <a:r>
              <a:rPr lang="ar-IQ" sz="1600" dirty="0" smtClean="0">
                <a:cs typeface="Simplified Arabic" pitchFamily="2" charset="-78"/>
              </a:rPr>
              <a:t>عليه"</a:t>
            </a:r>
            <a:r>
              <a:rPr lang="ar-IQ" sz="1600" baseline="30000" dirty="0" smtClean="0">
                <a:cs typeface="Simplified Arabic" pitchFamily="2" charset="-78"/>
              </a:rPr>
              <a:t>.</a:t>
            </a:r>
            <a:endParaRPr lang="en-US" sz="1600" dirty="0">
              <a:cs typeface="Simplified Arabic" pitchFamily="2" charset="-78"/>
            </a:endParaRPr>
          </a:p>
          <a:p>
            <a:endParaRPr lang="en-US" sz="1200" dirty="0"/>
          </a:p>
          <a:p>
            <a:pPr algn="justLow"/>
            <a:endParaRPr lang="ar-IQ" sz="1200" dirty="0">
              <a:solidFill>
                <a:srgbClr val="000000"/>
              </a:solidFill>
              <a:effectLst/>
              <a:latin typeface="Times New Roman"/>
              <a:ea typeface="Times New Roman"/>
              <a:cs typeface="Simplified Arabic"/>
            </a:endParaRPr>
          </a:p>
          <a:p>
            <a:endParaRPr lang="ar-IQ" sz="1200" dirty="0" smtClean="0">
              <a:solidFill>
                <a:srgbClr val="000000"/>
              </a:solidFill>
              <a:latin typeface="Times New Roman"/>
              <a:ea typeface="Times New Roman"/>
              <a:cs typeface="Simplified Arabic"/>
            </a:endParaRPr>
          </a:p>
          <a:p>
            <a:endParaRPr lang="en-US" sz="1200" dirty="0">
              <a:effectLst/>
              <a:latin typeface="Times New Roman"/>
              <a:ea typeface="Times New Roman"/>
            </a:endParaRPr>
          </a:p>
        </p:txBody>
      </p:sp>
      <p:sp>
        <p:nvSpPr>
          <p:cNvPr id="7" name="مستطيل 6"/>
          <p:cNvSpPr/>
          <p:nvPr/>
        </p:nvSpPr>
        <p:spPr>
          <a:xfrm>
            <a:off x="1829962" y="3075806"/>
            <a:ext cx="6981494" cy="1461937"/>
          </a:xfrm>
          <a:prstGeom prst="rect">
            <a:avLst/>
          </a:prstGeom>
        </p:spPr>
        <p:style>
          <a:lnRef idx="1">
            <a:schemeClr val="accent4"/>
          </a:lnRef>
          <a:fillRef idx="2">
            <a:schemeClr val="accent4"/>
          </a:fillRef>
          <a:effectRef idx="1">
            <a:schemeClr val="accent4"/>
          </a:effectRef>
          <a:fontRef idx="minor">
            <a:schemeClr val="dk1"/>
          </a:fontRef>
        </p:style>
        <p:txBody>
          <a:bodyPr wrap="square" lIns="68579" tIns="34289" rIns="68579" bIns="34289">
            <a:spAutoFit/>
            <a:scene3d>
              <a:camera prst="orthographicFront"/>
              <a:lightRig rig="harsh" dir="t"/>
            </a:scene3d>
            <a:sp3d extrusionH="57150" prstMaterial="matte">
              <a:bevelT w="63500" h="12700" prst="angle"/>
              <a:contourClr>
                <a:schemeClr val="bg1">
                  <a:lumMod val="65000"/>
                </a:schemeClr>
              </a:contourClr>
            </a:sp3d>
          </a:bodyPr>
          <a:lstStyle/>
          <a:p>
            <a:pPr algn="justLow"/>
            <a:r>
              <a:rPr lang="ar-IQ" sz="1600" dirty="0">
                <a:solidFill>
                  <a:srgbClr val="000000"/>
                </a:solidFill>
                <a:latin typeface="Times New Roman"/>
                <a:ea typeface="Times New Roman"/>
                <a:cs typeface="Simplified Arabic"/>
              </a:rPr>
              <a:t>إنه سبحانه خصّ نَبِيَّهُ بتلك المعجزة الخالدة وما هذا إلا لأن الدين الخالد يستدعي معجزة خالدة، ودليلاً وبرهاناً أبدياً </a:t>
            </a:r>
            <a:r>
              <a:rPr lang="ar-IQ" sz="1600" dirty="0" smtClean="0">
                <a:solidFill>
                  <a:srgbClr val="000000"/>
                </a:solidFill>
                <a:latin typeface="Times New Roman"/>
                <a:ea typeface="Times New Roman"/>
                <a:cs typeface="Simplified Arabic"/>
              </a:rPr>
              <a:t>لا يختص </a:t>
            </a:r>
            <a:r>
              <a:rPr lang="ar-IQ" sz="1600" dirty="0">
                <a:solidFill>
                  <a:srgbClr val="000000"/>
                </a:solidFill>
                <a:latin typeface="Times New Roman"/>
                <a:ea typeface="Times New Roman"/>
                <a:cs typeface="Simplified Arabic"/>
              </a:rPr>
              <a:t>بعصر دون عصر، وإلى هذا يشير الإمام علي بن موسى الرضا </a:t>
            </a:r>
            <a:r>
              <a:rPr lang="ar-IQ" sz="1650" dirty="0">
                <a:solidFill>
                  <a:srgbClr val="000000"/>
                </a:solidFill>
                <a:latin typeface="Times New Roman"/>
                <a:ea typeface="Times New Roman"/>
                <a:cs typeface="Simplified Arabic"/>
                <a:sym typeface="V_Symbols"/>
              </a:rPr>
              <a:t></a:t>
            </a:r>
            <a:r>
              <a:rPr lang="ar-IQ" sz="1600" dirty="0">
                <a:solidFill>
                  <a:srgbClr val="000000"/>
                </a:solidFill>
                <a:latin typeface="Times New Roman"/>
                <a:ea typeface="Times New Roman"/>
                <a:cs typeface="Simplified Arabic"/>
              </a:rPr>
              <a:t> حين سأله السائل، </a:t>
            </a:r>
            <a:r>
              <a:rPr lang="ar-IQ" sz="1600" b="1" dirty="0">
                <a:solidFill>
                  <a:srgbClr val="000000"/>
                </a:solidFill>
                <a:latin typeface="Times New Roman"/>
                <a:ea typeface="Times New Roman"/>
                <a:cs typeface="Simplified Arabic"/>
              </a:rPr>
              <a:t>وقال: ما بال القرآن لا يزداد عند النشر والدرس إلا غضاضة؟ فقال الإمام: " إنّ الله تعالى لم يجعله لزمان دون زمان، ولا لناس دون ناس، فهو في كل زمان جديد، وعند كل قوم غضٌّ إلى يوم القيامة </a:t>
            </a:r>
            <a:r>
              <a:rPr lang="ar-IQ" sz="1600" b="1" dirty="0" smtClean="0">
                <a:solidFill>
                  <a:srgbClr val="000000"/>
                </a:solidFill>
                <a:latin typeface="Times New Roman"/>
                <a:ea typeface="Times New Roman"/>
                <a:cs typeface="Simplified Arabic"/>
              </a:rPr>
              <a:t>"</a:t>
            </a:r>
            <a:r>
              <a:rPr lang="ar-IQ" sz="1600" dirty="0" smtClean="0">
                <a:solidFill>
                  <a:srgbClr val="000000"/>
                </a:solidFill>
                <a:latin typeface="Times New Roman"/>
                <a:ea typeface="Times New Roman"/>
                <a:cs typeface="Simplified Arabic"/>
              </a:rPr>
              <a:t>.</a:t>
            </a:r>
            <a:endParaRPr lang="en-US" sz="1200" dirty="0">
              <a:latin typeface="Times New Roman"/>
              <a:ea typeface="Times New Roman"/>
            </a:endParaRPr>
          </a:p>
          <a:p>
            <a:pPr marL="359410" indent="-342900" algn="justLow">
              <a:tabLst>
                <a:tab pos="130810" algn="l"/>
              </a:tabLst>
            </a:pPr>
            <a:endParaRPr lang="en-US" sz="1000" dirty="0">
              <a:effectLst/>
              <a:latin typeface="Times New Roman"/>
              <a:ea typeface="Times New Roman"/>
            </a:endParaRPr>
          </a:p>
        </p:txBody>
      </p:sp>
      <p:sp>
        <p:nvSpPr>
          <p:cNvPr id="8" name="مربع نص 7"/>
          <p:cNvSpPr txBox="1"/>
          <p:nvPr/>
        </p:nvSpPr>
        <p:spPr>
          <a:xfrm>
            <a:off x="1720309" y="5390369"/>
            <a:ext cx="7200800" cy="223136"/>
          </a:xfrm>
          <a:prstGeom prst="rect">
            <a:avLst/>
          </a:prstGeom>
        </p:spPr>
        <p:style>
          <a:lnRef idx="1">
            <a:schemeClr val="accent4"/>
          </a:lnRef>
          <a:fillRef idx="2">
            <a:schemeClr val="accent4"/>
          </a:fillRef>
          <a:effectRef idx="1">
            <a:schemeClr val="accent4"/>
          </a:effectRef>
          <a:fontRef idx="minor">
            <a:schemeClr val="dk1"/>
          </a:fontRef>
        </p:style>
        <p:txBody>
          <a:bodyPr wrap="square" lIns="68579" tIns="34289" rIns="68579" bIns="34289" rtlCol="1">
            <a:spAutoFit/>
          </a:bodyPr>
          <a:lstStyle/>
          <a:p>
            <a:pPr marL="245110" indent="-228600" algn="justLow">
              <a:tabLst>
                <a:tab pos="130810" algn="l"/>
              </a:tabLst>
            </a:pPr>
            <a:endParaRPr lang="en-US" sz="1000" dirty="0">
              <a:effectLst/>
              <a:latin typeface="Times New Roman"/>
              <a:ea typeface="Times New Roman"/>
            </a:endParaRPr>
          </a:p>
        </p:txBody>
      </p:sp>
    </p:spTree>
    <p:extLst>
      <p:ext uri="{BB962C8B-B14F-4D97-AF65-F5344CB8AC3E}">
        <p14:creationId xmlns:p14="http://schemas.microsoft.com/office/powerpoint/2010/main" val="4015468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52" presetClass="entr" presetSubtype="0" fill="hold" grpId="0" nodeType="clickEffect">
                                  <p:stCondLst>
                                    <p:cond delay="0"/>
                                  </p:stCondLst>
                                  <p:iterate type="wd">
                                    <p:tmPct val="10000"/>
                                  </p:iterate>
                                  <p:childTnLst>
                                    <p:set>
                                      <p:cBhvr>
                                        <p:cTn id="18" dur="1" fill="hold">
                                          <p:stCondLst>
                                            <p:cond delay="0"/>
                                          </p:stCondLst>
                                        </p:cTn>
                                        <p:tgtEl>
                                          <p:spTgt spid="5"/>
                                        </p:tgtEl>
                                        <p:attrNameLst>
                                          <p:attrName>style.visibility</p:attrName>
                                        </p:attrNameLst>
                                      </p:cBhvr>
                                      <p:to>
                                        <p:strVal val="visible"/>
                                      </p:to>
                                    </p:set>
                                    <p:animScale>
                                      <p:cBhvr>
                                        <p:cTn id="19"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5"/>
                                        </p:tgtEl>
                                        <p:attrNameLst>
                                          <p:attrName>ppt_x</p:attrName>
                                          <p:attrName>ppt_y</p:attrName>
                                        </p:attrNameLst>
                                      </p:cBhvr>
                                    </p:animMotion>
                                    <p:animEffect transition="in" filter="fade">
                                      <p:cBhvr>
                                        <p:cTn id="21" dur="10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23" presetClass="entr" presetSubtype="16"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p:cTn id="26" dur="500" fill="hold"/>
                                        <p:tgtEl>
                                          <p:spTgt spid="7"/>
                                        </p:tgtEl>
                                        <p:attrNameLst>
                                          <p:attrName>ppt_w</p:attrName>
                                        </p:attrNameLst>
                                      </p:cBhvr>
                                      <p:tavLst>
                                        <p:tav tm="0">
                                          <p:val>
                                            <p:fltVal val="0"/>
                                          </p:val>
                                        </p:tav>
                                        <p:tav tm="100000">
                                          <p:val>
                                            <p:strVal val="#ppt_w"/>
                                          </p:val>
                                        </p:tav>
                                      </p:tavLst>
                                    </p:anim>
                                    <p:anim calcmode="lin" valueType="num">
                                      <p:cBhvr>
                                        <p:cTn id="27"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52" presetClass="entr" presetSubtype="0" fill="hold" grpId="0" nodeType="clickEffect">
                                  <p:stCondLst>
                                    <p:cond delay="0"/>
                                  </p:stCondLst>
                                  <p:iterate type="wd">
                                    <p:tmPct val="10000"/>
                                  </p:iterate>
                                  <p:childTnLst>
                                    <p:set>
                                      <p:cBhvr>
                                        <p:cTn id="31" dur="1" fill="hold">
                                          <p:stCondLst>
                                            <p:cond delay="0"/>
                                          </p:stCondLst>
                                        </p:cTn>
                                        <p:tgtEl>
                                          <p:spTgt spid="8"/>
                                        </p:tgtEl>
                                        <p:attrNameLst>
                                          <p:attrName>style.visibility</p:attrName>
                                        </p:attrNameLst>
                                      </p:cBhvr>
                                      <p:to>
                                        <p:strVal val="visible"/>
                                      </p:to>
                                    </p:set>
                                    <p:animScale>
                                      <p:cBhvr>
                                        <p:cTn id="32"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3" dur="1000" decel="50000" fill="hold">
                                          <p:stCondLst>
                                            <p:cond delay="0"/>
                                          </p:stCondLst>
                                        </p:cTn>
                                        <p:tgtEl>
                                          <p:spTgt spid="8"/>
                                        </p:tgtEl>
                                        <p:attrNameLst>
                                          <p:attrName>ppt_x</p:attrName>
                                          <p:attrName>ppt_y</p:attrName>
                                        </p:attrNameLst>
                                      </p:cBhvr>
                                    </p:animMotion>
                                    <p:animEffect transition="in" filter="fade">
                                      <p:cBhvr>
                                        <p:cTn id="34"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Lst>
  </p:timing>
</p:sld>
</file>

<file path=ppt/theme/theme1.xml><?xml version="1.0" encoding="utf-8"?>
<a:theme xmlns:a="http://schemas.openxmlformats.org/drawingml/2006/main" name="1_ربطة">
  <a:themeElements>
    <a:clrScheme name="أزرق">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ربطة">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1894</TotalTime>
  <Words>245</Words>
  <Application>Microsoft Office PowerPoint</Application>
  <PresentationFormat>عرض على الشاشة (9:16)‏</PresentationFormat>
  <Paragraphs>20</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1_ربطة</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Moodi Alfayoumy</dc:creator>
  <cp:lastModifiedBy>DR.Ahmed Saker 2o1O</cp:lastModifiedBy>
  <cp:revision>39</cp:revision>
  <dcterms:created xsi:type="dcterms:W3CDTF">2018-09-14T18:51:34Z</dcterms:created>
  <dcterms:modified xsi:type="dcterms:W3CDTF">2020-03-05T10:28:26Z</dcterms:modified>
</cp:coreProperties>
</file>