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7" r:id="rId1"/>
  </p:sldMasterIdLst>
  <p:sldIdLst>
    <p:sldId id="268" r:id="rId2"/>
    <p:sldId id="269" r:id="rId3"/>
    <p:sldId id="270" r:id="rId4"/>
  </p:sldIdLst>
  <p:sldSz cx="9144000" cy="5143500" type="screen16x9"/>
  <p:notesSz cx="6858000" cy="9144000"/>
  <p:defaultTextStyle>
    <a:defPPr>
      <a:defRPr lang="ar-AE"/>
    </a:defPPr>
    <a:lvl1pPr marL="0" algn="r" defTabSz="914355" rtl="1" eaLnBrk="1" latinLnBrk="0" hangingPunct="1">
      <a:defRPr sz="1800" kern="1200">
        <a:solidFill>
          <a:schemeClr val="tx1"/>
        </a:solidFill>
        <a:latin typeface="+mn-lt"/>
        <a:ea typeface="+mn-ea"/>
        <a:cs typeface="+mn-cs"/>
      </a:defRPr>
    </a:lvl1pPr>
    <a:lvl2pPr marL="457178" algn="r" defTabSz="914355" rtl="1" eaLnBrk="1" latinLnBrk="0" hangingPunct="1">
      <a:defRPr sz="1800" kern="1200">
        <a:solidFill>
          <a:schemeClr val="tx1"/>
        </a:solidFill>
        <a:latin typeface="+mn-lt"/>
        <a:ea typeface="+mn-ea"/>
        <a:cs typeface="+mn-cs"/>
      </a:defRPr>
    </a:lvl2pPr>
    <a:lvl3pPr marL="914355" algn="r" defTabSz="914355" rtl="1" eaLnBrk="1" latinLnBrk="0" hangingPunct="1">
      <a:defRPr sz="1800" kern="1200">
        <a:solidFill>
          <a:schemeClr val="tx1"/>
        </a:solidFill>
        <a:latin typeface="+mn-lt"/>
        <a:ea typeface="+mn-ea"/>
        <a:cs typeface="+mn-cs"/>
      </a:defRPr>
    </a:lvl3pPr>
    <a:lvl4pPr marL="1371532" algn="r" defTabSz="914355" rtl="1" eaLnBrk="1" latinLnBrk="0" hangingPunct="1">
      <a:defRPr sz="1800" kern="1200">
        <a:solidFill>
          <a:schemeClr val="tx1"/>
        </a:solidFill>
        <a:latin typeface="+mn-lt"/>
        <a:ea typeface="+mn-ea"/>
        <a:cs typeface="+mn-cs"/>
      </a:defRPr>
    </a:lvl4pPr>
    <a:lvl5pPr marL="1828709" algn="r" defTabSz="914355" rtl="1" eaLnBrk="1" latinLnBrk="0" hangingPunct="1">
      <a:defRPr sz="1800" kern="1200">
        <a:solidFill>
          <a:schemeClr val="tx1"/>
        </a:solidFill>
        <a:latin typeface="+mn-lt"/>
        <a:ea typeface="+mn-ea"/>
        <a:cs typeface="+mn-cs"/>
      </a:defRPr>
    </a:lvl5pPr>
    <a:lvl6pPr marL="2285886" algn="r" defTabSz="914355" rtl="1" eaLnBrk="1" latinLnBrk="0" hangingPunct="1">
      <a:defRPr sz="1800" kern="1200">
        <a:solidFill>
          <a:schemeClr val="tx1"/>
        </a:solidFill>
        <a:latin typeface="+mn-lt"/>
        <a:ea typeface="+mn-ea"/>
        <a:cs typeface="+mn-cs"/>
      </a:defRPr>
    </a:lvl6pPr>
    <a:lvl7pPr marL="2743064" algn="r" defTabSz="914355" rtl="1" eaLnBrk="1" latinLnBrk="0" hangingPunct="1">
      <a:defRPr sz="1800" kern="1200">
        <a:solidFill>
          <a:schemeClr val="tx1"/>
        </a:solidFill>
        <a:latin typeface="+mn-lt"/>
        <a:ea typeface="+mn-ea"/>
        <a:cs typeface="+mn-cs"/>
      </a:defRPr>
    </a:lvl7pPr>
    <a:lvl8pPr marL="3200240" algn="r" defTabSz="914355" rtl="1" eaLnBrk="1" latinLnBrk="0" hangingPunct="1">
      <a:defRPr sz="1800" kern="1200">
        <a:solidFill>
          <a:schemeClr val="tx1"/>
        </a:solidFill>
        <a:latin typeface="+mn-lt"/>
        <a:ea typeface="+mn-ea"/>
        <a:cs typeface="+mn-cs"/>
      </a:defRPr>
    </a:lvl8pPr>
    <a:lvl9pPr marL="3657418" algn="r" defTabSz="914355"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21" d="100"/>
          <a:sy n="121" d="100"/>
        </p:scale>
        <p:origin x="-102"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1885950"/>
            <a:ext cx="6686549" cy="1697086"/>
          </a:xfrm>
        </p:spPr>
        <p:txBody>
          <a:bodyPr anchor="b">
            <a:normAutofit/>
          </a:bodyPr>
          <a:lstStyle>
            <a:lvl1pPr>
              <a:defRPr sz="41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941910" y="3583035"/>
            <a:ext cx="6686549" cy="844712"/>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4D3F877-0FF9-432D-AB52-28C2482279E8}" type="datetime1">
              <a:rPr lang="en-US" smtClean="0">
                <a:solidFill>
                  <a:prstClr val="black">
                    <a:tint val="75000"/>
                  </a:prstClr>
                </a:solidFill>
              </a:rPr>
              <a:pPr/>
              <a:t>3/4/2020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3242858"/>
            <a:ext cx="1308489" cy="5839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339715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7984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457200"/>
            <a:ext cx="6686549" cy="233778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5243E15-75D7-4ACD-AA5D-DC0B7691C824}" type="datetime1">
              <a:rPr lang="en-US" smtClean="0">
                <a:solidFill>
                  <a:prstClr val="black">
                    <a:tint val="75000"/>
                  </a:prstClr>
                </a:solidFill>
              </a:rPr>
              <a:pPr/>
              <a:t>3/4/2020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781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13" name="Text Placeholder 9"/>
          <p:cNvSpPr>
            <a:spLocks noGrp="1"/>
          </p:cNvSpPr>
          <p:nvPr>
            <p:ph type="body" sz="quarter" idx="13"/>
          </p:nvPr>
        </p:nvSpPr>
        <p:spPr>
          <a:xfrm>
            <a:off x="2456259" y="2628900"/>
            <a:ext cx="5652416"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6707F4B-5795-4C96-82E8-418085B84C03}" type="datetime1">
              <a:rPr lang="en-US" smtClean="0">
                <a:solidFill>
                  <a:prstClr val="black">
                    <a:tint val="75000"/>
                  </a:prstClr>
                </a:solidFill>
              </a:rPr>
              <a:pPr/>
              <a:t>3/4/2020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
        <p:nvSpPr>
          <p:cNvPr id="14" name="TextBox 13"/>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5" name="TextBox 14"/>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177714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941910" y="1828800"/>
            <a:ext cx="6686550" cy="2043634"/>
          </a:xfrm>
        </p:spPr>
        <p:txBody>
          <a:bodyPr anchor="b">
            <a:normAutofit/>
          </a:bodyPr>
          <a:lstStyle>
            <a:lvl1pPr algn="l">
              <a:defRPr sz="3600" b="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52BAC0F9-924D-417A-86F7-67D88CB38088}" type="datetime1">
              <a:rPr lang="en-US" smtClean="0">
                <a:solidFill>
                  <a:prstClr val="black">
                    <a:tint val="75000"/>
                  </a:prstClr>
                </a:solidFill>
              </a:rPr>
              <a:pPr/>
              <a:t>3/4/2020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3716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479EB006-26E3-4106-A218-A25462DF4867}" type="datetime1">
              <a:rPr lang="en-US" smtClean="0">
                <a:solidFill>
                  <a:prstClr val="black">
                    <a:tint val="75000"/>
                  </a:prstClr>
                </a:solidFill>
              </a:rPr>
              <a:pPr/>
              <a:t>3/4/2020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
        <p:nvSpPr>
          <p:cNvPr id="17" name="TextBox 16"/>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8" name="TextBox 17"/>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266374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941910" y="470555"/>
            <a:ext cx="6686549" cy="2160015"/>
          </a:xfrm>
        </p:spPr>
        <p:txBody>
          <a:bodyPr anchor="ctr">
            <a:normAutofit/>
          </a:bodyPr>
          <a:lstStyle>
            <a:lvl1pPr algn="l">
              <a:defRPr sz="3600" b="0"/>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930FCE16-F4BB-4ADB-A058-48E5AC4834AA}" type="datetime1">
              <a:rPr lang="en-US" smtClean="0">
                <a:solidFill>
                  <a:prstClr val="black">
                    <a:tint val="75000"/>
                  </a:prstClr>
                </a:solidFill>
              </a:rPr>
              <a:pPr/>
              <a:t>3/4/2020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9434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A5AE1D48-3893-4E09-A3A3-BA57A8DFB6EC}" type="datetime1">
              <a:rPr lang="en-US" smtClean="0">
                <a:solidFill>
                  <a:prstClr val="black">
                    <a:tint val="75000"/>
                  </a:prstClr>
                </a:solidFill>
              </a:rPr>
              <a:pPr/>
              <a:t>3/4/2020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3237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470554"/>
            <a:ext cx="1655701" cy="3962863"/>
          </a:xfrm>
        </p:spPr>
        <p:txBody>
          <a:bodyPr vert="eaVert" anchor="ct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941909" y="470554"/>
            <a:ext cx="4857750" cy="3962863"/>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156CF9C-1549-4FFC-B8A7-BA3055155CFB}" type="datetime1">
              <a:rPr lang="en-US" smtClean="0">
                <a:solidFill>
                  <a:prstClr val="black">
                    <a:tint val="75000"/>
                  </a:prstClr>
                </a:solidFill>
              </a:rPr>
              <a:pPr/>
              <a:t>3/4/2020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39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1944694" y="468082"/>
            <a:ext cx="6683765" cy="960668"/>
          </a:xfrm>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1941909" y="1600200"/>
            <a:ext cx="6686550" cy="2833217"/>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10E7254-0E66-4EEF-969F-7BEFC23BC78D}" type="datetime1">
              <a:rPr lang="en-US" smtClean="0">
                <a:solidFill>
                  <a:prstClr val="black">
                    <a:tint val="75000"/>
                  </a:prstClr>
                </a:solidFill>
              </a:rPr>
              <a:pPr/>
              <a:t>3/4/2020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6062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941910" y="1544063"/>
            <a:ext cx="6686549" cy="1101600"/>
          </a:xfrm>
        </p:spPr>
        <p:txBody>
          <a:bodyPr anchor="b"/>
          <a:lstStyle>
            <a:lvl1pPr algn="l">
              <a:defRPr sz="3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2647597"/>
            <a:ext cx="6686549" cy="645300"/>
          </a:xfrm>
        </p:spPr>
        <p:txBody>
          <a:bodyPr anchor="t"/>
          <a:lstStyle>
            <a:lvl1pPr marL="0" indent="0" algn="l">
              <a:buNone/>
              <a:defRPr sz="15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D519E588-DF5E-41B6-8F1B-8A68EE66B010}" type="datetime1">
              <a:rPr lang="en-US" smtClean="0">
                <a:solidFill>
                  <a:prstClr val="black">
                    <a:tint val="75000"/>
                  </a:prstClr>
                </a:solidFill>
              </a:rPr>
              <a:pPr/>
              <a:t>3/4/2020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642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941909" y="1600200"/>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393060" y="1594666"/>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225AD313-702A-49E5-82A9-8434BDB87314}" type="datetime1">
              <a:rPr lang="en-US" smtClean="0">
                <a:solidFill>
                  <a:prstClr val="black">
                    <a:tint val="75000"/>
                  </a:prstClr>
                </a:solidFill>
              </a:rPr>
              <a:pPr/>
              <a:t>3/4/2020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266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204530" y="1479527"/>
            <a:ext cx="2994549"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4" name="Content Placeholder 3"/>
          <p:cNvSpPr>
            <a:spLocks noGrp="1"/>
          </p:cNvSpPr>
          <p:nvPr>
            <p:ph sz="half" idx="2"/>
          </p:nvPr>
        </p:nvSpPr>
        <p:spPr>
          <a:xfrm>
            <a:off x="1941909" y="1911725"/>
            <a:ext cx="3257170"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629972" y="1477106"/>
            <a:ext cx="2999251"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6" name="Content Placeholder 5"/>
          <p:cNvSpPr>
            <a:spLocks noGrp="1"/>
          </p:cNvSpPr>
          <p:nvPr>
            <p:ph sz="quarter" idx="4"/>
          </p:nvPr>
        </p:nvSpPr>
        <p:spPr>
          <a:xfrm>
            <a:off x="5375218" y="1909304"/>
            <a:ext cx="3254006"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8BB7B628-15B0-4666-9630-35F969A508FF}" type="datetime1">
              <a:rPr lang="en-US" smtClean="0">
                <a:solidFill>
                  <a:prstClr val="black">
                    <a:tint val="75000"/>
                  </a:prstClr>
                </a:solidFill>
              </a:rPr>
              <a:pPr/>
              <a:t>3/4/2020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411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9D2B8CF3-5A1F-4FAD-9935-2613ECAED084}" type="datetime1">
              <a:rPr lang="en-US" smtClean="0">
                <a:solidFill>
                  <a:prstClr val="black">
                    <a:tint val="75000"/>
                  </a:prstClr>
                </a:solidFill>
              </a:rPr>
              <a:pPr/>
              <a:t>3/4/2020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580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CC8AD-2E10-40E6-BFEF-0A7C71B525C9}" type="datetime1">
              <a:rPr lang="en-US" smtClean="0">
                <a:solidFill>
                  <a:prstClr val="black">
                    <a:tint val="75000"/>
                  </a:prstClr>
                </a:solidFill>
              </a:rPr>
              <a:pPr/>
              <a:t>3/4/2020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026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34566"/>
            <a:ext cx="2628899" cy="732234"/>
          </a:xfrm>
        </p:spPr>
        <p:txBody>
          <a:bodyPr anchor="b"/>
          <a:lstStyle>
            <a:lvl1pPr algn="l">
              <a:defRPr sz="15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742259" y="334567"/>
            <a:ext cx="3886200" cy="4061222"/>
          </a:xfrm>
        </p:spPr>
        <p:txBody>
          <a:bodyPr anchor="ct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941910" y="1198960"/>
            <a:ext cx="2628899" cy="3196827"/>
          </a:xfrm>
        </p:spPr>
        <p:txBody>
          <a:bodyPr/>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0CC2C579-D3F7-4A6E-B534-DA3C667D146C}" type="datetime1">
              <a:rPr lang="en-US" smtClean="0">
                <a:solidFill>
                  <a:prstClr val="black">
                    <a:tint val="75000"/>
                  </a:prstClr>
                </a:solidFill>
              </a:rPr>
              <a:pPr/>
              <a:t>3/4/2020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134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600450"/>
            <a:ext cx="6686550" cy="425054"/>
          </a:xfrm>
        </p:spPr>
        <p:txBody>
          <a:bodyPr anchor="b">
            <a:normAutofit/>
          </a:bodyPr>
          <a:lstStyle>
            <a:lvl1pPr algn="l">
              <a:defRPr sz="18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1941909" y="476224"/>
            <a:ext cx="6686550" cy="289122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941910" y="4025504"/>
            <a:ext cx="6686550" cy="370284"/>
          </a:xfrm>
        </p:spPr>
        <p:txBody>
          <a:bodyPr>
            <a:normAutofit/>
          </a:bodyPr>
          <a:lstStyle>
            <a:lvl1pPr marL="0" indent="0">
              <a:buNone/>
              <a:defRPr sz="9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183F24F7-3F4A-4793-B4C2-E4F915A3F7DF}" type="datetime1">
              <a:rPr lang="en-US" smtClean="0">
                <a:solidFill>
                  <a:prstClr val="black">
                    <a:tint val="75000"/>
                  </a:prstClr>
                </a:solidFill>
              </a:rPr>
              <a:pPr/>
              <a:t>3/4/2020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855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450"/>
            <a:ext cx="2138637" cy="4978971"/>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052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082"/>
            <a:ext cx="6683765" cy="960668"/>
          </a:xfrm>
          <a:prstGeom prst="rect">
            <a:avLst/>
          </a:prstGeom>
        </p:spPr>
        <p:txBody>
          <a:bodyPr vert="horz" lIns="68580" tIns="34290" rIns="68580" bIns="3429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09" y="1600200"/>
            <a:ext cx="6686550" cy="2914650"/>
          </a:xfrm>
          <a:prstGeom prst="rect">
            <a:avLst/>
          </a:prstGeom>
        </p:spPr>
        <p:txBody>
          <a:bodyPr vert="horz" lIns="68580" tIns="34290" rIns="68580" bIns="3429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771210" y="4597828"/>
            <a:ext cx="859712" cy="277797"/>
          </a:xfrm>
          <a:prstGeom prst="rect">
            <a:avLst/>
          </a:prstGeom>
        </p:spPr>
        <p:txBody>
          <a:bodyPr vert="horz" lIns="68580" tIns="34290" rIns="68580" bIns="34290" rtlCol="0" anchor="ctr"/>
          <a:lstStyle>
            <a:lvl1pPr algn="r">
              <a:defRPr sz="700">
                <a:solidFill>
                  <a:schemeClr val="tx1">
                    <a:tint val="75000"/>
                  </a:schemeClr>
                </a:solidFill>
              </a:defRPr>
            </a:lvl1pPr>
          </a:lstStyle>
          <a:p>
            <a:pPr defTabSz="342900" rtl="0"/>
            <a:fld id="{42983E2D-9EAA-468D-8FE1-63A08348F7A8}" type="datetime1">
              <a:rPr lang="en-US" smtClean="0">
                <a:solidFill>
                  <a:prstClr val="black">
                    <a:tint val="75000"/>
                  </a:prstClr>
                </a:solidFill>
              </a:rPr>
              <a:pPr defTabSz="342900" rtl="0"/>
              <a:t>3/4/2020</a:t>
            </a:fld>
            <a:endParaRPr lang="en-US" dirty="0">
              <a:solidFill>
                <a:prstClr val="black">
                  <a:tint val="75000"/>
                </a:prstClr>
              </a:solidFill>
            </a:endParaRPr>
          </a:p>
        </p:txBody>
      </p:sp>
      <p:sp>
        <p:nvSpPr>
          <p:cNvPr id="5" name="Footer Placeholder 4"/>
          <p:cNvSpPr>
            <a:spLocks noGrp="1"/>
          </p:cNvSpPr>
          <p:nvPr>
            <p:ph type="ftr" sz="quarter" idx="3"/>
          </p:nvPr>
        </p:nvSpPr>
        <p:spPr>
          <a:xfrm>
            <a:off x="1941910" y="4601856"/>
            <a:ext cx="5714999" cy="273844"/>
          </a:xfrm>
          <a:prstGeom prst="rect">
            <a:avLst/>
          </a:prstGeom>
        </p:spPr>
        <p:txBody>
          <a:bodyPr vert="horz" lIns="68580" tIns="34290" rIns="68580" bIns="34290" rtlCol="0" anchor="ctr"/>
          <a:lstStyle>
            <a:lvl1pPr algn="l">
              <a:defRPr sz="700">
                <a:solidFill>
                  <a:schemeClr val="tx1">
                    <a:tint val="75000"/>
                  </a:schemeClr>
                </a:solidFill>
              </a:defRPr>
            </a:lvl1pPr>
          </a:lstStyle>
          <a:p>
            <a:pPr defTabSz="342900" rtl="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398860" y="590837"/>
            <a:ext cx="584825" cy="273844"/>
          </a:xfrm>
          <a:prstGeom prst="rect">
            <a:avLst/>
          </a:prstGeom>
        </p:spPr>
        <p:txBody>
          <a:bodyPr vert="horz" lIns="68580" tIns="34290" rIns="68580" bIns="34290" rtlCol="0" anchor="ctr"/>
          <a:lstStyle>
            <a:lvl1pPr algn="r">
              <a:defRPr sz="1500">
                <a:solidFill>
                  <a:srgbClr val="FEFFFF"/>
                </a:solidFill>
              </a:defRPr>
            </a:lvl1pPr>
          </a:lstStyle>
          <a:p>
            <a:pPr defTabSz="342900" rtl="0"/>
            <a:fld id="{D57F1E4F-1CFF-5643-939E-217C01CDF565}" type="slidenum">
              <a:rPr lang="en-US" smtClean="0"/>
              <a:pPr defTabSz="342900" rtl="0"/>
              <a:t>‹#›</a:t>
            </a:fld>
            <a:endParaRPr lang="en-US" dirty="0"/>
          </a:p>
        </p:txBody>
      </p:sp>
    </p:spTree>
    <p:extLst>
      <p:ext uri="{BB962C8B-B14F-4D97-AF65-F5344CB8AC3E}">
        <p14:creationId xmlns:p14="http://schemas.microsoft.com/office/powerpoint/2010/main" val="21839065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342900" rtl="1" eaLnBrk="1" latinLnBrk="0" hangingPunct="1">
        <a:spcBef>
          <a:spcPct val="0"/>
        </a:spcBef>
        <a:buNone/>
        <a:defRPr sz="27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57175" indent="-257175" algn="r" defTabSz="342900" rtl="1" eaLnBrk="1" latinLnBrk="0" hangingPunct="1">
        <a:spcBef>
          <a:spcPts val="75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1pPr>
      <a:lvl2pPr marL="557213" indent="-214313" algn="r" defTabSz="342900" rtl="1"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r" defTabSz="342900" rtl="1" eaLnBrk="1" latinLnBrk="0" hangingPunct="1">
        <a:spcBef>
          <a:spcPts val="75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2001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r" defTabSz="342900" rtl="1" eaLnBrk="1" latinLnBrk="0" hangingPunct="1">
        <a:defRPr sz="1400" kern="1200">
          <a:solidFill>
            <a:schemeClr val="tx1"/>
          </a:solidFill>
          <a:latin typeface="+mn-lt"/>
          <a:ea typeface="+mn-ea"/>
          <a:cs typeface="+mn-cs"/>
        </a:defRPr>
      </a:lvl1pPr>
      <a:lvl2pPr marL="342900" algn="r" defTabSz="342900" rtl="1" eaLnBrk="1" latinLnBrk="0" hangingPunct="1">
        <a:defRPr sz="1400" kern="1200">
          <a:solidFill>
            <a:schemeClr val="tx1"/>
          </a:solidFill>
          <a:latin typeface="+mn-lt"/>
          <a:ea typeface="+mn-ea"/>
          <a:cs typeface="+mn-cs"/>
        </a:defRPr>
      </a:lvl2pPr>
      <a:lvl3pPr marL="685800" algn="r" defTabSz="342900" rtl="1" eaLnBrk="1" latinLnBrk="0" hangingPunct="1">
        <a:defRPr sz="1400" kern="1200">
          <a:solidFill>
            <a:schemeClr val="tx1"/>
          </a:solidFill>
          <a:latin typeface="+mn-lt"/>
          <a:ea typeface="+mn-ea"/>
          <a:cs typeface="+mn-cs"/>
        </a:defRPr>
      </a:lvl3pPr>
      <a:lvl4pPr marL="1028700" algn="r" defTabSz="342900" rtl="1" eaLnBrk="1" latinLnBrk="0" hangingPunct="1">
        <a:defRPr sz="1400" kern="1200">
          <a:solidFill>
            <a:schemeClr val="tx1"/>
          </a:solidFill>
          <a:latin typeface="+mn-lt"/>
          <a:ea typeface="+mn-ea"/>
          <a:cs typeface="+mn-cs"/>
        </a:defRPr>
      </a:lvl4pPr>
      <a:lvl5pPr marL="1371600" algn="r" defTabSz="342900" rtl="1" eaLnBrk="1" latinLnBrk="0" hangingPunct="1">
        <a:defRPr sz="1400" kern="1200">
          <a:solidFill>
            <a:schemeClr val="tx1"/>
          </a:solidFill>
          <a:latin typeface="+mn-lt"/>
          <a:ea typeface="+mn-ea"/>
          <a:cs typeface="+mn-cs"/>
        </a:defRPr>
      </a:lvl5pPr>
      <a:lvl6pPr marL="1714500" algn="r" defTabSz="342900" rtl="1" eaLnBrk="1" latinLnBrk="0" hangingPunct="1">
        <a:defRPr sz="1400" kern="1200">
          <a:solidFill>
            <a:schemeClr val="tx1"/>
          </a:solidFill>
          <a:latin typeface="+mn-lt"/>
          <a:ea typeface="+mn-ea"/>
          <a:cs typeface="+mn-cs"/>
        </a:defRPr>
      </a:lvl6pPr>
      <a:lvl7pPr marL="2057400" algn="r" defTabSz="342900" rtl="1" eaLnBrk="1" latinLnBrk="0" hangingPunct="1">
        <a:defRPr sz="1400" kern="1200">
          <a:solidFill>
            <a:schemeClr val="tx1"/>
          </a:solidFill>
          <a:latin typeface="+mn-lt"/>
          <a:ea typeface="+mn-ea"/>
          <a:cs typeface="+mn-cs"/>
        </a:defRPr>
      </a:lvl7pPr>
      <a:lvl8pPr marL="2400300" algn="r" defTabSz="342900" rtl="1" eaLnBrk="1" latinLnBrk="0" hangingPunct="1">
        <a:defRPr sz="1400" kern="1200">
          <a:solidFill>
            <a:schemeClr val="tx1"/>
          </a:solidFill>
          <a:latin typeface="+mn-lt"/>
          <a:ea typeface="+mn-ea"/>
          <a:cs typeface="+mn-cs"/>
        </a:defRPr>
      </a:lvl8pPr>
      <a:lvl9pPr marL="2743200" algn="r" defTabSz="342900" rtl="1"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1</a:t>
            </a:fld>
            <a:endParaRPr lang="en-US" dirty="0"/>
          </a:p>
        </p:txBody>
      </p:sp>
      <p:sp>
        <p:nvSpPr>
          <p:cNvPr id="4" name="مستطيل 3"/>
          <p:cNvSpPr/>
          <p:nvPr/>
        </p:nvSpPr>
        <p:spPr>
          <a:xfrm>
            <a:off x="1763689" y="864681"/>
            <a:ext cx="5616624" cy="807911"/>
          </a:xfrm>
          <a:prstGeom prst="rect">
            <a:avLst/>
          </a:prstGeom>
          <a:solidFill>
            <a:srgbClr val="FFFF99"/>
          </a:solidFill>
        </p:spPr>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4800" dirty="0">
                <a:solidFill>
                  <a:srgbClr val="000000"/>
                </a:solidFill>
                <a:latin typeface="Times New Roman"/>
                <a:ea typeface="Times New Roman"/>
                <a:cs typeface="Monotype Koufi"/>
              </a:rPr>
              <a:t>المحاضرة </a:t>
            </a:r>
            <a:r>
              <a:rPr lang="ar-IQ" sz="4800" dirty="0" smtClean="0">
                <a:solidFill>
                  <a:srgbClr val="000000"/>
                </a:solidFill>
                <a:latin typeface="Times New Roman"/>
                <a:ea typeface="Times New Roman"/>
                <a:cs typeface="Monotype Koufi"/>
              </a:rPr>
              <a:t>الرابعة</a:t>
            </a:r>
            <a:endParaRPr lang="en-US" sz="4000" dirty="0">
              <a:effectLst/>
              <a:latin typeface="Times New Roman"/>
              <a:ea typeface="Times New Roman"/>
            </a:endParaRPr>
          </a:p>
        </p:txBody>
      </p:sp>
      <p:sp>
        <p:nvSpPr>
          <p:cNvPr id="2" name="مربع نص 1"/>
          <p:cNvSpPr txBox="1"/>
          <p:nvPr/>
        </p:nvSpPr>
        <p:spPr>
          <a:xfrm>
            <a:off x="7668344" y="339502"/>
            <a:ext cx="1080120"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ar-IQ" sz="4400" dirty="0">
                <a:cs typeface="B Jadid" pitchFamily="2" charset="-78"/>
              </a:rPr>
              <a:t>4</a:t>
            </a:r>
            <a:endParaRPr lang="ar-IQ" sz="4400" dirty="0">
              <a:cs typeface="B Jadid" pitchFamily="2" charset="-78"/>
            </a:endParaRPr>
          </a:p>
        </p:txBody>
      </p:sp>
      <p:sp>
        <p:nvSpPr>
          <p:cNvPr id="6" name="مربع نص 5"/>
          <p:cNvSpPr txBox="1"/>
          <p:nvPr/>
        </p:nvSpPr>
        <p:spPr>
          <a:xfrm>
            <a:off x="2123728" y="2715766"/>
            <a:ext cx="5184576"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r>
              <a:rPr lang="ar-IQ" dirty="0">
                <a:solidFill>
                  <a:srgbClr val="000000"/>
                </a:solidFill>
                <a:latin typeface="Times New Roman"/>
                <a:ea typeface="Times New Roman"/>
                <a:cs typeface="Simple Bold Jut Out" pitchFamily="2" charset="-78"/>
              </a:rPr>
              <a:t>م. د. قيس عبدالله أحمد </a:t>
            </a:r>
            <a:endParaRPr lang="ar-IQ" dirty="0">
              <a:cs typeface="Simple Bold Jut Out" pitchFamily="2" charset="-78"/>
            </a:endParaRPr>
          </a:p>
        </p:txBody>
      </p:sp>
      <p:sp>
        <p:nvSpPr>
          <p:cNvPr id="8" name="مربع نص 7"/>
          <p:cNvSpPr txBox="1"/>
          <p:nvPr/>
        </p:nvSpPr>
        <p:spPr>
          <a:xfrm>
            <a:off x="3851920" y="1923678"/>
            <a:ext cx="1224136" cy="369332"/>
          </a:xfrm>
          <a:prstGeom prst="rect">
            <a:avLst/>
          </a:prstGeom>
          <a:noFill/>
        </p:spPr>
        <p:txBody>
          <a:bodyPr wrap="square" rtlCol="1">
            <a:spAutoFit/>
          </a:bodyPr>
          <a:lstStyle/>
          <a:p>
            <a:pPr algn="ctr"/>
            <a:r>
              <a:rPr lang="ar-IQ" dirty="0" smtClean="0">
                <a:cs typeface="Simple Bold Jut Out" pitchFamily="2" charset="-78"/>
              </a:rPr>
              <a:t>اعداد</a:t>
            </a:r>
            <a:endParaRPr lang="ar-IQ" dirty="0">
              <a:cs typeface="Simple Bold Jut Out" pitchFamily="2" charset="-78"/>
            </a:endParaRPr>
          </a:p>
        </p:txBody>
      </p:sp>
    </p:spTree>
    <p:extLst>
      <p:ext uri="{BB962C8B-B14F-4D97-AF65-F5344CB8AC3E}">
        <p14:creationId xmlns:p14="http://schemas.microsoft.com/office/powerpoint/2010/main" val="1397912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2</a:t>
            </a:fld>
            <a:endParaRPr lang="en-US" dirty="0"/>
          </a:p>
        </p:txBody>
      </p:sp>
      <p:sp>
        <p:nvSpPr>
          <p:cNvPr id="4" name="مستطيل 3"/>
          <p:cNvSpPr/>
          <p:nvPr/>
        </p:nvSpPr>
        <p:spPr>
          <a:xfrm>
            <a:off x="4355976" y="3080"/>
            <a:ext cx="2550199" cy="441144"/>
          </a:xfrm>
          <a:prstGeom prst="rect">
            <a:avLst/>
          </a:prstGeom>
          <a:solidFill>
            <a:schemeClr val="accent5">
              <a:lumMod val="40000"/>
              <a:lumOff val="60000"/>
            </a:schemeClr>
          </a:solidFill>
        </p:spPr>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lnSpc>
                <a:spcPts val="2900"/>
              </a:lnSpc>
            </a:pPr>
            <a:r>
              <a:rPr lang="ar-IQ" sz="2400" dirty="0" smtClean="0">
                <a:solidFill>
                  <a:srgbClr val="000000"/>
                </a:solidFill>
                <a:latin typeface="Times New Roman"/>
                <a:cs typeface="Monotype Koufi"/>
              </a:rPr>
              <a:t>مكانة</a:t>
            </a:r>
            <a:r>
              <a:rPr lang="ar-IQ" sz="2400" dirty="0" smtClean="0">
                <a:solidFill>
                  <a:srgbClr val="000000"/>
                </a:solidFill>
                <a:latin typeface="Times New Roman"/>
                <a:ea typeface="Times New Roman"/>
                <a:cs typeface="Monotype Koufi"/>
              </a:rPr>
              <a:t> </a:t>
            </a:r>
            <a:r>
              <a:rPr lang="ar-IQ" sz="2400" dirty="0">
                <a:solidFill>
                  <a:srgbClr val="000000"/>
                </a:solidFill>
                <a:latin typeface="Times New Roman"/>
                <a:ea typeface="Times New Roman"/>
                <a:cs typeface="Monotype Koufi"/>
              </a:rPr>
              <a:t>القرآن الكريم </a:t>
            </a:r>
            <a:endParaRPr lang="en-US" sz="2400" dirty="0">
              <a:effectLst/>
              <a:latin typeface="Times New Roman"/>
              <a:ea typeface="Times New Roman"/>
            </a:endParaRPr>
          </a:p>
        </p:txBody>
      </p:sp>
      <p:sp>
        <p:nvSpPr>
          <p:cNvPr id="6" name="مربع نص 5"/>
          <p:cNvSpPr txBox="1"/>
          <p:nvPr/>
        </p:nvSpPr>
        <p:spPr>
          <a:xfrm>
            <a:off x="1259632" y="771550"/>
            <a:ext cx="7754076" cy="807911"/>
          </a:xfrm>
          <a:prstGeom prst="rect">
            <a:avLst/>
          </a:prstGeom>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lvl="0" algn="justLow"/>
            <a:r>
              <a:rPr lang="ar-IQ" sz="1600" dirty="0">
                <a:solidFill>
                  <a:srgbClr val="000000"/>
                </a:solidFill>
                <a:latin typeface="Times New Roman"/>
                <a:ea typeface="Times New Roman"/>
                <a:cs typeface="Simplified Arabic" pitchFamily="2" charset="-78"/>
              </a:rPr>
              <a:t>إنّ القرآن كتاب أبديّ خالد ينطوي على أبعاد مختلفة وبطون </a:t>
            </a:r>
            <a:r>
              <a:rPr lang="ar-IQ" sz="1600" dirty="0" err="1">
                <a:solidFill>
                  <a:srgbClr val="000000"/>
                </a:solidFill>
                <a:latin typeface="Times New Roman"/>
                <a:ea typeface="Times New Roman"/>
                <a:cs typeface="Simplified Arabic" pitchFamily="2" charset="-78"/>
              </a:rPr>
              <a:t>لايمكن</a:t>
            </a:r>
            <a:r>
              <a:rPr lang="ar-IQ" sz="1600" dirty="0">
                <a:solidFill>
                  <a:srgbClr val="000000"/>
                </a:solidFill>
                <a:latin typeface="Times New Roman"/>
                <a:ea typeface="Times New Roman"/>
                <a:cs typeface="Simplified Arabic" pitchFamily="2" charset="-78"/>
              </a:rPr>
              <a:t> للبشر أن يكتشف جميعها جملة واحدة، وإنما يكشف في كل عنصر بعداً من أبعاده، وحقيقة من حقائقه.</a:t>
            </a:r>
            <a:endParaRPr lang="en-US" sz="1600" dirty="0">
              <a:solidFill>
                <a:prstClr val="black"/>
              </a:solidFill>
              <a:latin typeface="Times New Roman"/>
              <a:ea typeface="Times New Roman"/>
              <a:cs typeface="Simplified Arabic" pitchFamily="2" charset="-78"/>
            </a:endParaRPr>
          </a:p>
          <a:p>
            <a:pPr lvl="0"/>
            <a:r>
              <a:rPr lang="ar-IQ" sz="1600" dirty="0">
                <a:solidFill>
                  <a:srgbClr val="000000"/>
                </a:solidFill>
                <a:latin typeface="Times New Roman"/>
                <a:ea typeface="Times New Roman"/>
                <a:cs typeface="Simplified Arabic" pitchFamily="2" charset="-78"/>
              </a:rPr>
              <a:t>	فأبعاد القرآن لامتناهية، وإليها يشير ابن عباس بقوله:  إنَّ القرآن يفسره الزمان.</a:t>
            </a:r>
          </a:p>
        </p:txBody>
      </p:sp>
      <p:sp>
        <p:nvSpPr>
          <p:cNvPr id="7" name="مربع نص 6"/>
          <p:cNvSpPr txBox="1"/>
          <p:nvPr/>
        </p:nvSpPr>
        <p:spPr>
          <a:xfrm>
            <a:off x="5519854" y="1131590"/>
            <a:ext cx="225060" cy="484746"/>
          </a:xfrm>
          <a:prstGeom prst="rect">
            <a:avLst/>
          </a:prstGeom>
          <a:noFill/>
        </p:spPr>
        <p:txBody>
          <a:bodyPr wrap="none" lIns="68579" tIns="34289" rIns="68579" bIns="34289" rtlCol="1">
            <a:spAutoFit/>
          </a:bodyPr>
          <a:lstStyle/>
          <a:p>
            <a:pPr defTabSz="342892"/>
            <a:r>
              <a:rPr lang="ar-AE" sz="2700" dirty="0" smtClean="0">
                <a:solidFill>
                  <a:prstClr val="black"/>
                </a:solidFill>
                <a:cs typeface="Akhbar MT" pitchFamily="2" charset="-78"/>
              </a:rPr>
              <a:t> </a:t>
            </a:r>
            <a:endParaRPr lang="ar-AE" sz="2700" dirty="0">
              <a:solidFill>
                <a:prstClr val="black"/>
              </a:solidFill>
              <a:cs typeface="Akhbar MT" pitchFamily="2" charset="-78"/>
            </a:endParaRPr>
          </a:p>
        </p:txBody>
      </p:sp>
      <p:sp>
        <p:nvSpPr>
          <p:cNvPr id="9" name="مربع نص 8"/>
          <p:cNvSpPr txBox="1"/>
          <p:nvPr/>
        </p:nvSpPr>
        <p:spPr>
          <a:xfrm>
            <a:off x="1230106" y="1851670"/>
            <a:ext cx="7783602" cy="2600710"/>
          </a:xfrm>
          <a:prstGeom prst="rect">
            <a:avLst/>
          </a:prstGeom>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endParaRPr lang="en-US" sz="1200" dirty="0">
              <a:latin typeface="Times New Roman"/>
              <a:ea typeface="Times New Roman"/>
            </a:endParaRPr>
          </a:p>
          <a:p>
            <a:pPr algn="justLow"/>
            <a:r>
              <a:rPr lang="ar-IQ" sz="1600" dirty="0">
                <a:solidFill>
                  <a:srgbClr val="000000"/>
                </a:solidFill>
                <a:latin typeface="Times New Roman"/>
                <a:ea typeface="Times New Roman"/>
                <a:cs typeface="Simplified Arabic"/>
              </a:rPr>
              <a:t>وإلى ذلك يشير رسول الله </a:t>
            </a:r>
            <a:r>
              <a:rPr lang="ar-IQ" sz="1600" dirty="0">
                <a:solidFill>
                  <a:srgbClr val="000000"/>
                </a:solidFill>
                <a:latin typeface="Simplified Arabic"/>
                <a:ea typeface="Times New Roman"/>
                <a:cs typeface="Simplified Arabic"/>
              </a:rPr>
              <a:t>(</a:t>
            </a:r>
            <a:r>
              <a:rPr lang="ar-IQ" sz="2000" dirty="0">
                <a:solidFill>
                  <a:srgbClr val="000000"/>
                </a:solidFill>
                <a:latin typeface="Cambria Math"/>
                <a:ea typeface="Times New Roman"/>
                <a:cs typeface="Simplified Arabic"/>
                <a:sym typeface="V_Symbols"/>
              </a:rPr>
              <a:t></a:t>
            </a:r>
            <a:r>
              <a:rPr lang="ar-IQ" sz="1600" dirty="0">
                <a:solidFill>
                  <a:srgbClr val="000000"/>
                </a:solidFill>
                <a:latin typeface="Simplified Arabic"/>
                <a:ea typeface="Times New Roman"/>
                <a:cs typeface="Simplified Arabic"/>
              </a:rPr>
              <a:t>)</a:t>
            </a:r>
            <a:r>
              <a:rPr lang="ar-IQ" sz="1600" dirty="0">
                <a:solidFill>
                  <a:srgbClr val="000000"/>
                </a:solidFill>
                <a:latin typeface="Times New Roman"/>
                <a:ea typeface="Times New Roman"/>
                <a:cs typeface="Simplified Arabic"/>
              </a:rPr>
              <a:t> من كلامه إذ يتحدث حول أبعاد القرآن ومكانته وأغواره، فيقول: </a:t>
            </a:r>
            <a:r>
              <a:rPr lang="ar-IQ" sz="1600" b="1" dirty="0">
                <a:solidFill>
                  <a:srgbClr val="000000"/>
                </a:solidFill>
                <a:latin typeface="Times New Roman"/>
                <a:ea typeface="Times New Roman"/>
                <a:cs typeface="Simplified Arabic"/>
              </a:rPr>
              <a:t>" فإذا التبست عليكم الفتن كقطع الليل</a:t>
            </a:r>
            <a:r>
              <a:rPr lang="ar-IQ" sz="1600" dirty="0">
                <a:solidFill>
                  <a:srgbClr val="000000"/>
                </a:solidFill>
                <a:latin typeface="Times New Roman"/>
                <a:ea typeface="Times New Roman"/>
                <a:cs typeface="Simplified Arabic"/>
              </a:rPr>
              <a:t> </a:t>
            </a:r>
            <a:r>
              <a:rPr lang="ar-IQ" sz="1600" b="1" dirty="0">
                <a:solidFill>
                  <a:srgbClr val="000000"/>
                </a:solidFill>
                <a:latin typeface="Times New Roman"/>
                <a:ea typeface="Times New Roman"/>
                <a:cs typeface="Simplified Arabic"/>
              </a:rPr>
              <a:t>المظلم فعليكم بالقرآن، فإنّه شافع مُشَـفَّع، ومَا حِلٌ مُصدّق، من جعله أمامه قاده الى الجنّة، ومن جعله خلفه ساقه إلى النار، وهو الدليل يدل على خير سبيل، وهو كتابٌ فيه تفصيلٌ وبيانٌ وتحصيلٌ، وهو الفَصلُ ليسَ بالهزلِ، وله ظهرٌ وبطنٌ، فظاهرُه حُكْمٌ، وبَاطِنَهُ عِلْمٌ، ظاهره أنيق وباطنه عميق، لهُ نجومٌ، وعلى نُجومِه نُجوم، </a:t>
            </a:r>
            <a:endParaRPr lang="en-US" sz="1200" dirty="0">
              <a:latin typeface="Times New Roman"/>
              <a:ea typeface="Times New Roman"/>
            </a:endParaRPr>
          </a:p>
          <a:p>
            <a:pPr algn="justLow"/>
            <a:r>
              <a:rPr lang="ar-IQ" sz="1600" b="1" dirty="0">
                <a:solidFill>
                  <a:srgbClr val="000000"/>
                </a:solidFill>
                <a:latin typeface="Times New Roman"/>
                <a:ea typeface="Times New Roman"/>
                <a:cs typeface="Simplified Arabic"/>
              </a:rPr>
              <a:t>لا تُحصى عجائِبُه، ولا تُبلى </a:t>
            </a:r>
            <a:r>
              <a:rPr lang="ar-IQ" sz="1600" b="1" dirty="0" err="1">
                <a:solidFill>
                  <a:srgbClr val="000000"/>
                </a:solidFill>
                <a:latin typeface="Times New Roman"/>
                <a:ea typeface="Times New Roman"/>
                <a:cs typeface="Simplified Arabic"/>
              </a:rPr>
              <a:t>غَرائبُه</a:t>
            </a:r>
            <a:r>
              <a:rPr lang="ar-IQ" sz="1600" b="1" dirty="0">
                <a:solidFill>
                  <a:srgbClr val="000000"/>
                </a:solidFill>
                <a:latin typeface="Times New Roman"/>
                <a:ea typeface="Times New Roman"/>
                <a:cs typeface="Simplified Arabic"/>
              </a:rPr>
              <a:t>، فيه مصابيحُ الهُدى ومنارُ الحكمةِ</a:t>
            </a:r>
            <a:r>
              <a:rPr lang="ar-IQ" sz="1600" b="1" dirty="0" smtClean="0">
                <a:solidFill>
                  <a:srgbClr val="000000"/>
                </a:solidFill>
                <a:latin typeface="Times New Roman"/>
                <a:ea typeface="Times New Roman"/>
                <a:cs typeface="Simplified Arabic"/>
              </a:rPr>
              <a:t>..."</a:t>
            </a:r>
            <a:r>
              <a:rPr lang="ar-IQ" sz="1600" dirty="0" smtClean="0">
                <a:solidFill>
                  <a:srgbClr val="000000"/>
                </a:solidFill>
                <a:latin typeface="Times New Roman"/>
                <a:ea typeface="Times New Roman"/>
                <a:cs typeface="Simplified Arabic"/>
              </a:rPr>
              <a:t>.</a:t>
            </a:r>
            <a:endParaRPr lang="en-US" sz="1200" dirty="0">
              <a:latin typeface="Times New Roman"/>
              <a:ea typeface="Times New Roman"/>
            </a:endParaRPr>
          </a:p>
          <a:p>
            <a:pPr algn="justLow"/>
            <a:r>
              <a:rPr lang="ar-IQ" sz="1600" dirty="0">
                <a:solidFill>
                  <a:srgbClr val="000000"/>
                </a:solidFill>
                <a:latin typeface="Times New Roman"/>
                <a:ea typeface="Times New Roman"/>
                <a:cs typeface="Simplified Arabic"/>
              </a:rPr>
              <a:t>	كما أشار أمير المؤمنين علي </a:t>
            </a:r>
            <a:r>
              <a:rPr lang="ar-IQ" sz="1650" dirty="0">
                <a:solidFill>
                  <a:srgbClr val="000000"/>
                </a:solidFill>
                <a:latin typeface="Times New Roman"/>
                <a:ea typeface="Times New Roman"/>
                <a:cs typeface="Simplified Arabic"/>
                <a:sym typeface="V_Symbols"/>
              </a:rPr>
              <a:t></a:t>
            </a:r>
            <a:r>
              <a:rPr lang="ar-IQ" sz="1600" dirty="0">
                <a:solidFill>
                  <a:srgbClr val="000000"/>
                </a:solidFill>
                <a:latin typeface="Times New Roman"/>
                <a:ea typeface="Times New Roman"/>
                <a:cs typeface="Simplified Arabic"/>
              </a:rPr>
              <a:t> إلى هذه الأبعاد اللامتناهية، وقال في معرض كلامه عن القرآن: </a:t>
            </a:r>
            <a:r>
              <a:rPr lang="ar-IQ" sz="1600" b="1" dirty="0">
                <a:solidFill>
                  <a:srgbClr val="000000"/>
                </a:solidFill>
                <a:latin typeface="Times New Roman"/>
                <a:ea typeface="Times New Roman"/>
                <a:cs typeface="Simplified Arabic"/>
              </a:rPr>
              <a:t>" ثم أنزل عليه الكتاب نوراً لا تُطفأ مصابيحه، وسِراجاً لا يَخبو تَوقُدُه، وبَحراً لا يُدْرَكُ قَعْرُه... فهو يَنابيعُ العِلم وبُحورِه، وبحراً لا ينزفه المستنزفون</a:t>
            </a:r>
            <a:r>
              <a:rPr lang="ar-IQ" sz="1600" b="1" dirty="0" smtClean="0">
                <a:solidFill>
                  <a:srgbClr val="000000"/>
                </a:solidFill>
                <a:latin typeface="Times New Roman"/>
                <a:ea typeface="Times New Roman"/>
                <a:cs typeface="Simplified Arabic"/>
              </a:rPr>
              <a:t>..."</a:t>
            </a:r>
            <a:r>
              <a:rPr lang="ar-IQ" sz="1600" dirty="0" smtClean="0">
                <a:solidFill>
                  <a:srgbClr val="000000"/>
                </a:solidFill>
                <a:latin typeface="Times New Roman"/>
                <a:ea typeface="Times New Roman"/>
                <a:cs typeface="Simplified Arabic"/>
              </a:rPr>
              <a:t>.</a:t>
            </a:r>
            <a:endParaRPr lang="en-US" sz="1200" dirty="0">
              <a:latin typeface="Times New Roman"/>
              <a:ea typeface="Times New Roman"/>
            </a:endParaRPr>
          </a:p>
        </p:txBody>
      </p:sp>
    </p:spTree>
    <p:extLst>
      <p:ext uri="{BB962C8B-B14F-4D97-AF65-F5344CB8AC3E}">
        <p14:creationId xmlns:p14="http://schemas.microsoft.com/office/powerpoint/2010/main" val="11279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6" dur="1000" fill="hold"/>
                                        <p:tgtEl>
                                          <p:spTgt spid="7"/>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grpId="0" nodeType="clickEffect">
                                  <p:stCondLst>
                                    <p:cond delay="0"/>
                                  </p:stCondLst>
                                  <p:iterate type="wd">
                                    <p:tmPct val="10000"/>
                                  </p:iterate>
                                  <p:childTnLst>
                                    <p:set>
                                      <p:cBhvr>
                                        <p:cTn id="24" dur="1" fill="hold">
                                          <p:stCondLst>
                                            <p:cond delay="0"/>
                                          </p:stCondLst>
                                        </p:cTn>
                                        <p:tgtEl>
                                          <p:spTgt spid="6"/>
                                        </p:tgtEl>
                                        <p:attrNameLst>
                                          <p:attrName>style.visibility</p:attrName>
                                        </p:attrNameLst>
                                      </p:cBhvr>
                                      <p:to>
                                        <p:strVal val="visible"/>
                                      </p:to>
                                    </p:set>
                                    <p:animScale>
                                      <p:cBhvr>
                                        <p:cTn id="25"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6"/>
                                        </p:tgtEl>
                                        <p:attrNameLst>
                                          <p:attrName>ppt_x</p:attrName>
                                          <p:attrName>ppt_y</p:attrName>
                                        </p:attrNameLst>
                                      </p:cBhvr>
                                    </p:animMotion>
                                    <p:animEffect transition="in" filter="fade">
                                      <p:cBhvr>
                                        <p:cTn id="27" dur="1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52" presetClass="entr" presetSubtype="0" fill="hold" grpId="0" nodeType="clickEffect">
                                  <p:stCondLst>
                                    <p:cond delay="0"/>
                                  </p:stCondLst>
                                  <p:iterate type="wd">
                                    <p:tmPct val="10000"/>
                                  </p:iterate>
                                  <p:childTnLst>
                                    <p:set>
                                      <p:cBhvr>
                                        <p:cTn id="31" dur="1" fill="hold">
                                          <p:stCondLst>
                                            <p:cond delay="0"/>
                                          </p:stCondLst>
                                        </p:cTn>
                                        <p:tgtEl>
                                          <p:spTgt spid="9"/>
                                        </p:tgtEl>
                                        <p:attrNameLst>
                                          <p:attrName>style.visibility</p:attrName>
                                        </p:attrNameLst>
                                      </p:cBhvr>
                                      <p:to>
                                        <p:strVal val="visible"/>
                                      </p:to>
                                    </p:set>
                                    <p:animScale>
                                      <p:cBhvr>
                                        <p:cTn id="32"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9"/>
                                        </p:tgtEl>
                                        <p:attrNameLst>
                                          <p:attrName>ppt_x</p:attrName>
                                          <p:attrName>ppt_y</p:attrName>
                                        </p:attrNameLst>
                                      </p:cBhvr>
                                    </p:animMotion>
                                    <p:animEffect transition="in" filter="fade">
                                      <p:cBhvr>
                                        <p:cTn id="3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3</a:t>
            </a:fld>
            <a:endParaRPr lang="en-US" dirty="0"/>
          </a:p>
        </p:txBody>
      </p:sp>
      <p:sp>
        <p:nvSpPr>
          <p:cNvPr id="4" name="مربع نص 3"/>
          <p:cNvSpPr txBox="1"/>
          <p:nvPr/>
        </p:nvSpPr>
        <p:spPr>
          <a:xfrm>
            <a:off x="3851920" y="110359"/>
            <a:ext cx="2544427" cy="484746"/>
          </a:xfrm>
          <a:prstGeom prst="rect">
            <a:avLst/>
          </a:prstGeom>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defTabSz="342892"/>
            <a:r>
              <a:rPr lang="ar-AE" sz="2700" dirty="0" smtClean="0">
                <a:solidFill>
                  <a:prstClr val="black"/>
                </a:solidFill>
                <a:cs typeface="Akhbar MT" pitchFamily="2" charset="-78"/>
              </a:rPr>
              <a:t> </a:t>
            </a:r>
            <a:r>
              <a:rPr lang="ar-IQ" sz="2700" dirty="0" smtClean="0">
                <a:solidFill>
                  <a:prstClr val="black"/>
                </a:solidFill>
                <a:cs typeface="Akhbar MT" pitchFamily="2" charset="-78"/>
              </a:rPr>
              <a:t>  </a:t>
            </a:r>
            <a:r>
              <a:rPr lang="ar-IQ" sz="2000" dirty="0" smtClean="0">
                <a:solidFill>
                  <a:srgbClr val="000000"/>
                </a:solidFill>
                <a:latin typeface="Times New Roman"/>
                <a:ea typeface="Times New Roman"/>
                <a:cs typeface="Monotype Koufi"/>
              </a:rPr>
              <a:t>مكانة القرآن الكريم   </a:t>
            </a:r>
            <a:endParaRPr lang="ar-AE" sz="2000" dirty="0">
              <a:solidFill>
                <a:prstClr val="black"/>
              </a:solidFill>
              <a:cs typeface="Akhbar MT" pitchFamily="2" charset="-78"/>
            </a:endParaRPr>
          </a:p>
        </p:txBody>
      </p:sp>
      <p:sp>
        <p:nvSpPr>
          <p:cNvPr id="5" name="مربع نص 4"/>
          <p:cNvSpPr txBox="1"/>
          <p:nvPr/>
        </p:nvSpPr>
        <p:spPr>
          <a:xfrm>
            <a:off x="2058188" y="748225"/>
            <a:ext cx="6753268" cy="1792796"/>
          </a:xfrm>
          <a:prstGeom prst="rect">
            <a:avLst/>
          </a:prstGeom>
        </p:spPr>
        <p:style>
          <a:lnRef idx="1">
            <a:schemeClr val="accent4"/>
          </a:lnRef>
          <a:fillRef idx="2">
            <a:schemeClr val="accent4"/>
          </a:fillRef>
          <a:effectRef idx="1">
            <a:schemeClr val="accent4"/>
          </a:effectRef>
          <a:fontRef idx="minor">
            <a:schemeClr val="dk1"/>
          </a:fontRef>
        </p:style>
        <p:txBody>
          <a:bodyPr wrap="square" lIns="68579" tIns="34289" rIns="68579" bIns="34289" rtlCol="1">
            <a:spAutoFit/>
          </a:bodyPr>
          <a:lstStyle/>
          <a:p>
            <a:r>
              <a:rPr lang="ar-IQ" sz="1600" dirty="0" smtClean="0">
                <a:solidFill>
                  <a:srgbClr val="000000"/>
                </a:solidFill>
                <a:latin typeface="Times New Roman"/>
                <a:ea typeface="Times New Roman"/>
                <a:cs typeface="Simplified Arabic" pitchFamily="2" charset="-78"/>
              </a:rPr>
              <a:t>	</a:t>
            </a:r>
            <a:r>
              <a:rPr lang="ar-IQ" sz="1600" dirty="0" smtClean="0">
                <a:cs typeface="Simplified Arabic" pitchFamily="2" charset="-78"/>
              </a:rPr>
              <a:t>إن </a:t>
            </a:r>
            <a:r>
              <a:rPr lang="ar-IQ" sz="1600" dirty="0">
                <a:cs typeface="Simplified Arabic" pitchFamily="2" charset="-78"/>
              </a:rPr>
              <a:t>هذا البعد اللامتناهي للقرآن لم يكن أمراً خفياً على بلغاء العرب في صدر الرسالة، فكان الوليد بن المغيرة يشيد بالقرآن ويصفه بقوله: "والله لقد سمعت من محمد كلاماً </a:t>
            </a:r>
            <a:r>
              <a:rPr lang="ar-IQ" sz="1600" dirty="0" smtClean="0">
                <a:cs typeface="Simplified Arabic" pitchFamily="2" charset="-78"/>
              </a:rPr>
              <a:t>ما هو </a:t>
            </a:r>
            <a:r>
              <a:rPr lang="ar-IQ" sz="1600" dirty="0">
                <a:cs typeface="Simplified Arabic" pitchFamily="2" charset="-78"/>
              </a:rPr>
              <a:t>من كلام الإنس </a:t>
            </a:r>
            <a:r>
              <a:rPr lang="ar-IQ" sz="1600" dirty="0" smtClean="0">
                <a:cs typeface="Simplified Arabic" pitchFamily="2" charset="-78"/>
              </a:rPr>
              <a:t>ولا من </a:t>
            </a:r>
            <a:r>
              <a:rPr lang="ar-IQ" sz="1600" dirty="0">
                <a:cs typeface="Simplified Arabic" pitchFamily="2" charset="-78"/>
              </a:rPr>
              <a:t>كلام الجن، وانّ له لحلاوة، وإن عليه لطلاوة، وإنّ أعلاه لمثمر، وإنّ أسفله لمغدق، وإنّه ليعلو وما يعلى </a:t>
            </a:r>
            <a:r>
              <a:rPr lang="ar-IQ" sz="1600" dirty="0" smtClean="0">
                <a:cs typeface="Simplified Arabic" pitchFamily="2" charset="-78"/>
              </a:rPr>
              <a:t>عليه"</a:t>
            </a:r>
            <a:r>
              <a:rPr lang="ar-IQ" sz="1600" baseline="30000" dirty="0" smtClean="0">
                <a:cs typeface="Simplified Arabic" pitchFamily="2" charset="-78"/>
              </a:rPr>
              <a:t>.</a:t>
            </a:r>
            <a:endParaRPr lang="en-US" sz="1600" dirty="0">
              <a:cs typeface="Simplified Arabic" pitchFamily="2" charset="-78"/>
            </a:endParaRPr>
          </a:p>
          <a:p>
            <a:endParaRPr lang="en-US" sz="1200" dirty="0"/>
          </a:p>
          <a:p>
            <a:pPr algn="justLow"/>
            <a:endParaRPr lang="ar-IQ" sz="1200" dirty="0">
              <a:solidFill>
                <a:srgbClr val="000000"/>
              </a:solidFill>
              <a:effectLst/>
              <a:latin typeface="Times New Roman"/>
              <a:ea typeface="Times New Roman"/>
              <a:cs typeface="Simplified Arabic"/>
            </a:endParaRPr>
          </a:p>
          <a:p>
            <a:endParaRPr lang="ar-IQ" sz="1200" dirty="0" smtClean="0">
              <a:solidFill>
                <a:srgbClr val="000000"/>
              </a:solidFill>
              <a:latin typeface="Times New Roman"/>
              <a:ea typeface="Times New Roman"/>
              <a:cs typeface="Simplified Arabic"/>
            </a:endParaRPr>
          </a:p>
          <a:p>
            <a:endParaRPr lang="en-US" sz="1200" dirty="0">
              <a:effectLst/>
              <a:latin typeface="Times New Roman"/>
              <a:ea typeface="Times New Roman"/>
            </a:endParaRPr>
          </a:p>
        </p:txBody>
      </p:sp>
      <p:sp>
        <p:nvSpPr>
          <p:cNvPr id="7" name="مستطيل 6"/>
          <p:cNvSpPr/>
          <p:nvPr/>
        </p:nvSpPr>
        <p:spPr>
          <a:xfrm>
            <a:off x="1829962" y="3075806"/>
            <a:ext cx="6981494" cy="1461937"/>
          </a:xfrm>
          <a:prstGeom prst="rect">
            <a:avLst/>
          </a:prstGeom>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justLow"/>
            <a:r>
              <a:rPr lang="ar-IQ" sz="1600" dirty="0">
                <a:solidFill>
                  <a:srgbClr val="000000"/>
                </a:solidFill>
                <a:latin typeface="Times New Roman"/>
                <a:ea typeface="Times New Roman"/>
                <a:cs typeface="Simplified Arabic"/>
              </a:rPr>
              <a:t>إنه سبحانه خصّ نَبِيَّهُ بتلك المعجزة الخالدة وما هذا إلا لأن الدين الخالد يستدعي معجزة خالدة، ودليلاً وبرهاناً أبدياً </a:t>
            </a:r>
            <a:r>
              <a:rPr lang="ar-IQ" sz="1600" dirty="0" smtClean="0">
                <a:solidFill>
                  <a:srgbClr val="000000"/>
                </a:solidFill>
                <a:latin typeface="Times New Roman"/>
                <a:ea typeface="Times New Roman"/>
                <a:cs typeface="Simplified Arabic"/>
              </a:rPr>
              <a:t>لا يختص </a:t>
            </a:r>
            <a:r>
              <a:rPr lang="ar-IQ" sz="1600" dirty="0">
                <a:solidFill>
                  <a:srgbClr val="000000"/>
                </a:solidFill>
                <a:latin typeface="Times New Roman"/>
                <a:ea typeface="Times New Roman"/>
                <a:cs typeface="Simplified Arabic"/>
              </a:rPr>
              <a:t>بعصر دون عصر، وإلى هذا يشير الإمام علي بن موسى الرضا </a:t>
            </a:r>
            <a:r>
              <a:rPr lang="ar-IQ" sz="1650" dirty="0">
                <a:solidFill>
                  <a:srgbClr val="000000"/>
                </a:solidFill>
                <a:latin typeface="Times New Roman"/>
                <a:ea typeface="Times New Roman"/>
                <a:cs typeface="Simplified Arabic"/>
                <a:sym typeface="V_Symbols"/>
              </a:rPr>
              <a:t></a:t>
            </a:r>
            <a:r>
              <a:rPr lang="ar-IQ" sz="1600" dirty="0">
                <a:solidFill>
                  <a:srgbClr val="000000"/>
                </a:solidFill>
                <a:latin typeface="Times New Roman"/>
                <a:ea typeface="Times New Roman"/>
                <a:cs typeface="Simplified Arabic"/>
              </a:rPr>
              <a:t> حين سأله السائل، </a:t>
            </a:r>
            <a:r>
              <a:rPr lang="ar-IQ" sz="1600" b="1" dirty="0">
                <a:solidFill>
                  <a:srgbClr val="000000"/>
                </a:solidFill>
                <a:latin typeface="Times New Roman"/>
                <a:ea typeface="Times New Roman"/>
                <a:cs typeface="Simplified Arabic"/>
              </a:rPr>
              <a:t>وقال: ما بال القرآن لا يزداد عند النشر والدرس إلا غضاضة؟ فقال الإمام: " إنّ الله تعالى لم يجعله لزمان دون زمان، ولا لناس دون ناس، فهو في كل زمان جديد، وعند كل قوم غضٌّ إلى يوم القيامة </a:t>
            </a:r>
            <a:r>
              <a:rPr lang="ar-IQ" sz="1600" b="1" dirty="0" smtClean="0">
                <a:solidFill>
                  <a:srgbClr val="000000"/>
                </a:solidFill>
                <a:latin typeface="Times New Roman"/>
                <a:ea typeface="Times New Roman"/>
                <a:cs typeface="Simplified Arabic"/>
              </a:rPr>
              <a:t>"</a:t>
            </a:r>
            <a:r>
              <a:rPr lang="ar-IQ" sz="1600" dirty="0" smtClean="0">
                <a:solidFill>
                  <a:srgbClr val="000000"/>
                </a:solidFill>
                <a:latin typeface="Times New Roman"/>
                <a:ea typeface="Times New Roman"/>
                <a:cs typeface="Simplified Arabic"/>
              </a:rPr>
              <a:t>.</a:t>
            </a:r>
            <a:endParaRPr lang="en-US" sz="1200" dirty="0">
              <a:latin typeface="Times New Roman"/>
              <a:ea typeface="Times New Roman"/>
            </a:endParaRPr>
          </a:p>
          <a:p>
            <a:pPr marL="359410" indent="-342900" algn="justLow">
              <a:tabLst>
                <a:tab pos="130810" algn="l"/>
              </a:tabLst>
            </a:pPr>
            <a:endParaRPr lang="en-US" sz="1000" dirty="0">
              <a:effectLst/>
              <a:latin typeface="Times New Roman"/>
              <a:ea typeface="Times New Roman"/>
            </a:endParaRPr>
          </a:p>
        </p:txBody>
      </p:sp>
      <p:sp>
        <p:nvSpPr>
          <p:cNvPr id="8" name="مربع نص 7"/>
          <p:cNvSpPr txBox="1"/>
          <p:nvPr/>
        </p:nvSpPr>
        <p:spPr>
          <a:xfrm>
            <a:off x="1720309" y="5390369"/>
            <a:ext cx="7200800" cy="223136"/>
          </a:xfrm>
          <a:prstGeom prst="rect">
            <a:avLst/>
          </a:prstGeom>
        </p:spPr>
        <p:style>
          <a:lnRef idx="1">
            <a:schemeClr val="accent4"/>
          </a:lnRef>
          <a:fillRef idx="2">
            <a:schemeClr val="accent4"/>
          </a:fillRef>
          <a:effectRef idx="1">
            <a:schemeClr val="accent4"/>
          </a:effectRef>
          <a:fontRef idx="minor">
            <a:schemeClr val="dk1"/>
          </a:fontRef>
        </p:style>
        <p:txBody>
          <a:bodyPr wrap="square" lIns="68579" tIns="34289" rIns="68579" bIns="34289" rtlCol="1">
            <a:spAutoFit/>
          </a:bodyPr>
          <a:lstStyle/>
          <a:p>
            <a:pPr marL="245110" indent="-228600" algn="justLow">
              <a:tabLst>
                <a:tab pos="130810" algn="l"/>
              </a:tabLst>
            </a:pPr>
            <a:endParaRPr lang="en-US" sz="1000" dirty="0">
              <a:effectLst/>
              <a:latin typeface="Times New Roman"/>
              <a:ea typeface="Times New Roman"/>
            </a:endParaRPr>
          </a:p>
        </p:txBody>
      </p:sp>
    </p:spTree>
    <p:extLst>
      <p:ext uri="{BB962C8B-B14F-4D97-AF65-F5344CB8AC3E}">
        <p14:creationId xmlns:p14="http://schemas.microsoft.com/office/powerpoint/2010/main" val="401546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grpId="0" nodeType="clickEffect">
                                  <p:stCondLst>
                                    <p:cond delay="0"/>
                                  </p:stCondLst>
                                  <p:iterate type="wd">
                                    <p:tmPct val="10000"/>
                                  </p:iterate>
                                  <p:childTnLst>
                                    <p:set>
                                      <p:cBhvr>
                                        <p:cTn id="18" dur="1" fill="hold">
                                          <p:stCondLst>
                                            <p:cond delay="0"/>
                                          </p:stCondLst>
                                        </p:cTn>
                                        <p:tgtEl>
                                          <p:spTgt spid="5"/>
                                        </p:tgtEl>
                                        <p:attrNameLst>
                                          <p:attrName>style.visibility</p:attrName>
                                        </p:attrNameLst>
                                      </p:cBhvr>
                                      <p:to>
                                        <p:strVal val="visible"/>
                                      </p:to>
                                    </p:set>
                                    <p:animScale>
                                      <p:cBhvr>
                                        <p:cTn id="19"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5"/>
                                        </p:tgtEl>
                                        <p:attrNameLst>
                                          <p:attrName>ppt_x</p:attrName>
                                          <p:attrName>ppt_y</p:attrName>
                                        </p:attrNameLst>
                                      </p:cBhvr>
                                    </p:animMotion>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52" presetClass="entr" presetSubtype="0" fill="hold" grpId="0" nodeType="clickEffect">
                                  <p:stCondLst>
                                    <p:cond delay="0"/>
                                  </p:stCondLst>
                                  <p:iterate type="wd">
                                    <p:tmPct val="10000"/>
                                  </p:iterate>
                                  <p:childTnLst>
                                    <p:set>
                                      <p:cBhvr>
                                        <p:cTn id="31" dur="1" fill="hold">
                                          <p:stCondLst>
                                            <p:cond delay="0"/>
                                          </p:stCondLst>
                                        </p:cTn>
                                        <p:tgtEl>
                                          <p:spTgt spid="8"/>
                                        </p:tgtEl>
                                        <p:attrNameLst>
                                          <p:attrName>style.visibility</p:attrName>
                                        </p:attrNameLst>
                                      </p:cBhvr>
                                      <p:to>
                                        <p:strVal val="visible"/>
                                      </p:to>
                                    </p:set>
                                    <p:animScale>
                                      <p:cBhvr>
                                        <p:cTn id="32"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8"/>
                                        </p:tgtEl>
                                        <p:attrNameLst>
                                          <p:attrName>ppt_x</p:attrName>
                                          <p:attrName>ppt_y</p:attrName>
                                        </p:attrNameLst>
                                      </p:cBhvr>
                                    </p:animMotion>
                                    <p:animEffect transition="in" filter="fade">
                                      <p:cBhvr>
                                        <p:cTn id="3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theme/theme1.xml><?xml version="1.0" encoding="utf-8"?>
<a:theme xmlns:a="http://schemas.openxmlformats.org/drawingml/2006/main" name="1_ربطة">
  <a:themeElements>
    <a:clrScheme name="أزرق">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ربط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1894</TotalTime>
  <Words>245</Words>
  <Application>Microsoft Office PowerPoint</Application>
  <PresentationFormat>عرض على الشاشة (9:16)‏</PresentationFormat>
  <Paragraphs>20</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1_ربطة</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Moodi Alfayoumy</dc:creator>
  <cp:lastModifiedBy>DR.Ahmed Saker 2o1O</cp:lastModifiedBy>
  <cp:revision>39</cp:revision>
  <dcterms:created xsi:type="dcterms:W3CDTF">2018-09-14T18:51:34Z</dcterms:created>
  <dcterms:modified xsi:type="dcterms:W3CDTF">2020-03-05T10:28:26Z</dcterms:modified>
</cp:coreProperties>
</file>