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FBD4BF5-7EA6-44D1-A587-E232397275F1}"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2144360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FBD4BF5-7EA6-44D1-A587-E232397275F1}"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8274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FBD4BF5-7EA6-44D1-A587-E232397275F1}"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2663343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FBD4BF5-7EA6-44D1-A587-E232397275F1}"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225089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BD4BF5-7EA6-44D1-A587-E232397275F1}" type="datetimeFigureOut">
              <a:rPr lang="ar-IQ" smtClean="0"/>
              <a:t>09/07/1441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1681166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FBD4BF5-7EA6-44D1-A587-E232397275F1}"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1638896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FBD4BF5-7EA6-44D1-A587-E232397275F1}" type="datetimeFigureOut">
              <a:rPr lang="ar-IQ" smtClean="0"/>
              <a:t>09/07/1441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3183268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FBD4BF5-7EA6-44D1-A587-E232397275F1}" type="datetimeFigureOut">
              <a:rPr lang="ar-IQ" smtClean="0"/>
              <a:t>09/07/1441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3133146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D4BF5-7EA6-44D1-A587-E232397275F1}" type="datetimeFigureOut">
              <a:rPr lang="ar-IQ" smtClean="0"/>
              <a:t>09/07/1441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3115450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D4BF5-7EA6-44D1-A587-E232397275F1}"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3344733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D4BF5-7EA6-44D1-A587-E232397275F1}" type="datetimeFigureOut">
              <a:rPr lang="ar-IQ" smtClean="0"/>
              <a:t>09/07/1441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1D25D78-D70F-440F-A3DC-E9C50EE410EF}" type="slidenum">
              <a:rPr lang="ar-IQ" smtClean="0"/>
              <a:t>‹#›</a:t>
            </a:fld>
            <a:endParaRPr lang="ar-IQ"/>
          </a:p>
        </p:txBody>
      </p:sp>
    </p:spTree>
    <p:extLst>
      <p:ext uri="{BB962C8B-B14F-4D97-AF65-F5344CB8AC3E}">
        <p14:creationId xmlns:p14="http://schemas.microsoft.com/office/powerpoint/2010/main" val="135086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FBD4BF5-7EA6-44D1-A587-E232397275F1}" type="datetimeFigureOut">
              <a:rPr lang="ar-IQ" smtClean="0"/>
              <a:t>09/07/1441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1D25D78-D70F-440F-A3DC-E9C50EE410EF}" type="slidenum">
              <a:rPr lang="ar-IQ" smtClean="0"/>
              <a:t>‹#›</a:t>
            </a:fld>
            <a:endParaRPr lang="ar-IQ"/>
          </a:p>
        </p:txBody>
      </p:sp>
    </p:spTree>
    <p:extLst>
      <p:ext uri="{BB962C8B-B14F-4D97-AF65-F5344CB8AC3E}">
        <p14:creationId xmlns:p14="http://schemas.microsoft.com/office/powerpoint/2010/main" val="2024166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ar-IQ" sz="2400" b="1" dirty="0" smtClean="0"/>
              <a:t>المبحث الثاني / انواع الديمقراطيات واليات الديمقراطية  </a:t>
            </a:r>
            <a:endParaRPr lang="ar-IQ" sz="2400" b="1" dirty="0"/>
          </a:p>
        </p:txBody>
      </p:sp>
      <p:sp>
        <p:nvSpPr>
          <p:cNvPr id="3" name="Subtitle 2"/>
          <p:cNvSpPr>
            <a:spLocks noGrp="1"/>
          </p:cNvSpPr>
          <p:nvPr>
            <p:ph type="subTitle" idx="1"/>
          </p:nvPr>
        </p:nvSpPr>
        <p:spPr>
          <a:xfrm>
            <a:off x="1371600" y="3886200"/>
            <a:ext cx="6656784" cy="4295328"/>
          </a:xfrm>
        </p:spPr>
        <p:txBody>
          <a:bodyPr>
            <a:noAutofit/>
          </a:bodyPr>
          <a:lstStyle/>
          <a:p>
            <a:pPr algn="r"/>
            <a:r>
              <a:rPr lang="ar-IQ" sz="1800" dirty="0" smtClean="0">
                <a:latin typeface="Arabic Typesetting" pitchFamily="66" charset="-78"/>
                <a:cs typeface="Arabic Typesetting" pitchFamily="66" charset="-78"/>
              </a:rPr>
              <a:t>اعزائي الطلبة محاضرة اليوم هي انواع الديمقراطيات المتبعة في الانظمة السياسية ومنها </a:t>
            </a:r>
          </a:p>
          <a:p>
            <a:pPr algn="r"/>
            <a:r>
              <a:rPr lang="ar-IQ" sz="1800" dirty="0" smtClean="0">
                <a:latin typeface="Arabic Typesetting" pitchFamily="66" charset="-78"/>
                <a:cs typeface="Arabic Typesetting" pitchFamily="66" charset="-78"/>
              </a:rPr>
              <a:t>اولاً- الديمقراطية التمثيلية ( التفويضية ) : والتي تعني ان يكون الحكم لممثلي الشعب المنتخبين ومن خلاله يستطيع الشعب اتخاذ القرارات من خلال انتخاب افراد يقومون بتنفيذ ارادة الشعب </a:t>
            </a:r>
          </a:p>
          <a:p>
            <a:pPr algn="r"/>
            <a:r>
              <a:rPr lang="ar-IQ" sz="1800" dirty="0" smtClean="0">
                <a:latin typeface="Arabic Typesetting" pitchFamily="66" charset="-78"/>
                <a:cs typeface="Arabic Typesetting" pitchFamily="66" charset="-78"/>
              </a:rPr>
              <a:t>وتتخذ هذه الديمقراطية اتجاهين هما </a:t>
            </a:r>
          </a:p>
          <a:p>
            <a:pPr algn="r"/>
            <a:r>
              <a:rPr lang="ar-IQ" sz="1800" dirty="0" smtClean="0">
                <a:latin typeface="Arabic Typesetting" pitchFamily="66" charset="-78"/>
                <a:cs typeface="Arabic Typesetting" pitchFamily="66" charset="-78"/>
              </a:rPr>
              <a:t>أا- الديمقراطية شبه المباشرة : والتي تعتمد على مجموعة من الافراد يقومون بادارة امور البلاد النيابية نيابة عن الشعب في اتخاذ القرارات المختلفة ومنها التشريع وتعين رجال الدولة والقضاء ، وفي الوقت نفسه اعطى هذا النظام دورا ً مميزاً للشعب من خلال عدة مظاهر هي </a:t>
            </a:r>
          </a:p>
        </p:txBody>
      </p:sp>
    </p:spTree>
    <p:extLst>
      <p:ext uri="{BB962C8B-B14F-4D97-AF65-F5344CB8AC3E}">
        <p14:creationId xmlns:p14="http://schemas.microsoft.com/office/powerpoint/2010/main" val="2810234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latin typeface="Arabic Typesetting" pitchFamily="66" charset="-78"/>
                <a:cs typeface="Arabic Typesetting" pitchFamily="66" charset="-78"/>
              </a:rPr>
              <a:t>1- الاستفتاء الشعبي : وهو ويقصد به اخذ راي الشعب بموضوع من الموضوعات التي يطرحها البرلمان مثل طرح القرارات قبل تصديقها وعرضها على الشعب ليعطي رايه بها وهو يتخذ عدة اشكال منها استفتاء سابق او لاحق او استفتاء قانوني او سياسي او استفتاء استشاري وتكون النتيجة اما بالقبول او الرفض ..</a:t>
            </a:r>
          </a:p>
          <a:p>
            <a:r>
              <a:rPr lang="ar-IQ" dirty="0" smtClean="0">
                <a:latin typeface="Arabic Typesetting" pitchFamily="66" charset="-78"/>
                <a:cs typeface="Arabic Typesetting" pitchFamily="66" charset="-78"/>
              </a:rPr>
              <a:t>2-  الاعتراض الشعبي ويني اعتراض الشعب على قانون اصدره البرلمان من خلال مدة زمنية محددة ويجب على البرلمان ان يعرض القانون على الشعب حتى يبدي رايه .</a:t>
            </a:r>
          </a:p>
          <a:p>
            <a:r>
              <a:rPr lang="ar-IQ" dirty="0" smtClean="0">
                <a:latin typeface="Arabic Typesetting" pitchFamily="66" charset="-78"/>
                <a:cs typeface="Arabic Typesetting" pitchFamily="66" charset="-78"/>
              </a:rPr>
              <a:t>3- الاقتراح الشعبي : ويعني ويعطي هذا الحق لعدد من الناخبين  تقديم مقترح قانون على البرلمان لمناقشته ثم اصدار القانون او يطرح على الاستفتاء الشعبي لاقراره .</a:t>
            </a:r>
          </a:p>
          <a:p>
            <a:endParaRPr lang="ar-IQ" dirty="0"/>
          </a:p>
        </p:txBody>
      </p:sp>
    </p:spTree>
    <p:extLst>
      <p:ext uri="{BB962C8B-B14F-4D97-AF65-F5344CB8AC3E}">
        <p14:creationId xmlns:p14="http://schemas.microsoft.com/office/powerpoint/2010/main" val="752338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dirty="0" smtClean="0"/>
              <a:t>للديمقراطية شبه المباشرة مزايا وعيوب </a:t>
            </a:r>
          </a:p>
          <a:p>
            <a:r>
              <a:rPr lang="ar-IQ" sz="2000" dirty="0" smtClean="0"/>
              <a:t>1- مزايا الديمقراطية شبه المباشرة منها </a:t>
            </a:r>
          </a:p>
          <a:p>
            <a:r>
              <a:rPr lang="ar-IQ" sz="2000" dirty="0" smtClean="0"/>
              <a:t>ا- هذا النظام اقرب الى الديمقراطية بمفهومه الاصلي اي ان الشعب يتدخل ويمارس السلطات بشكل فعلي .</a:t>
            </a:r>
          </a:p>
          <a:p>
            <a:r>
              <a:rPr lang="ar-IQ" sz="2000" dirty="0"/>
              <a:t>ب</a:t>
            </a:r>
            <a:r>
              <a:rPr lang="ar-IQ" sz="2000" dirty="0" smtClean="0"/>
              <a:t>- يضعف من سيطرة الاحزاب على الناخبين </a:t>
            </a:r>
          </a:p>
          <a:p>
            <a:r>
              <a:rPr lang="ar-IQ" sz="2000" dirty="0"/>
              <a:t>ج</a:t>
            </a:r>
            <a:r>
              <a:rPr lang="ar-IQ" sz="2000" dirty="0" smtClean="0"/>
              <a:t>- انها وسيلة للحد من استبداد المجالس المنتخبة </a:t>
            </a:r>
          </a:p>
          <a:p>
            <a:r>
              <a:rPr lang="ar-IQ" sz="2000" dirty="0" smtClean="0"/>
              <a:t>2- عيوب الديمقراطية شبه المباشرة </a:t>
            </a:r>
            <a:r>
              <a:rPr lang="ar-IQ" dirty="0" smtClean="0"/>
              <a:t>.</a:t>
            </a:r>
            <a:endParaRPr lang="ar-IQ" sz="2000" dirty="0" smtClean="0"/>
          </a:p>
          <a:p>
            <a:r>
              <a:rPr lang="ar-IQ" sz="2000" dirty="0" smtClean="0"/>
              <a:t>أ- ان اختلاف درجات الفهم لدى الناخبين لاسيما في التشريع تعطي نتائج كبيرة يترتب عليها اخراج التشريعات عن مجال التخصص وتندرج في اطار التشريعات .</a:t>
            </a:r>
          </a:p>
          <a:p>
            <a:r>
              <a:rPr lang="ar-IQ" sz="2000" dirty="0" smtClean="0"/>
              <a:t>ب- ان كثرة حالات الاستفتاء التي يخرج لها الناخبون قد تدخل في نفوسهم الملل وتعطل مصالح المواطنين .</a:t>
            </a:r>
          </a:p>
          <a:p>
            <a:r>
              <a:rPr lang="ar-IQ" sz="2000" dirty="0" smtClean="0"/>
              <a:t>ج- ان نظام الديمقراطية شبه المباشر مرهق ويحتاج الى ميزانية كبيرة واجراءات ونفقات كبيرة .</a:t>
            </a:r>
          </a:p>
          <a:p>
            <a:r>
              <a:rPr lang="ar-IQ" sz="2000" dirty="0" smtClean="0"/>
              <a:t>- </a:t>
            </a:r>
          </a:p>
          <a:p>
            <a:endParaRPr lang="ar-IQ" dirty="0"/>
          </a:p>
        </p:txBody>
      </p:sp>
    </p:spTree>
    <p:extLst>
      <p:ext uri="{BB962C8B-B14F-4D97-AF65-F5344CB8AC3E}">
        <p14:creationId xmlns:p14="http://schemas.microsoft.com/office/powerpoint/2010/main" val="167350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3804577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311</Words>
  <Application>Microsoft Office PowerPoint</Application>
  <PresentationFormat>On-screen Show (4:3)</PresentationFormat>
  <Paragraphs>18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المبحث الثاني / انواع الديمقراطيات واليات الديمقراطية  </vt:lpstr>
      <vt:lpstr>PowerPoint Presentation</vt:lpstr>
      <vt:lpstr>PowerPoint Presentation</vt:lpstr>
      <vt:lpstr>PowerPoint Presentation</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الثاني / انواع الديمقراطيات واليات الديمقراطية</dc:title>
  <dc:creator>hp</dc:creator>
  <cp:lastModifiedBy>hp</cp:lastModifiedBy>
  <cp:revision>5</cp:revision>
  <dcterms:created xsi:type="dcterms:W3CDTF">2020-03-03T20:55:55Z</dcterms:created>
  <dcterms:modified xsi:type="dcterms:W3CDTF">2020-03-03T21:45:37Z</dcterms:modified>
</cp:coreProperties>
</file>