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338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23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807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601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3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957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951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904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135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454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068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8681-277A-4E5B-A91D-D4C0655D52B2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AB52-795F-49BA-A25B-C0BE4EBAE44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76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863" y="685634"/>
            <a:ext cx="9144000" cy="965744"/>
          </a:xfrm>
        </p:spPr>
        <p:txBody>
          <a:bodyPr>
            <a:noAutofit/>
          </a:bodyPr>
          <a:lstStyle/>
          <a:p>
            <a:pPr algn="l" rtl="0"/>
            <a:r>
              <a:rPr lang="en-US" sz="3200" b="1" dirty="0"/>
              <a:t>TCP/IP Model :-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737" y="1651378"/>
            <a:ext cx="9144000" cy="2839704"/>
          </a:xfrm>
        </p:spPr>
        <p:txBody>
          <a:bodyPr/>
          <a:lstStyle/>
          <a:p>
            <a:pPr algn="just" rtl="0">
              <a:lnSpc>
                <a:spcPct val="150000"/>
              </a:lnSpc>
            </a:pPr>
            <a:r>
              <a:rPr lang="en-US" dirty="0"/>
              <a:t>A majority of the internet uses a protocol called the Internet Protocol also known as the TCP/IP protocol suite. This suite is a combination of protocols which encompasses a number of different protocols for different purpose and need.</a:t>
            </a:r>
          </a:p>
          <a:p>
            <a:pPr algn="just" rtl="0">
              <a:lnSpc>
                <a:spcPct val="150000"/>
              </a:lnSpc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156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TCP/IP Model Layers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3" y="1555845"/>
            <a:ext cx="7751928" cy="46675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501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Internet Protocol Version 4 </a:t>
            </a:r>
            <a:r>
              <a:rPr lang="en-US" sz="3200" dirty="0"/>
              <a:t>(IPv4</a:t>
            </a:r>
            <a:r>
              <a:rPr lang="en-US" sz="3200" dirty="0" smtClean="0"/>
              <a:t>):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230" y="2317593"/>
            <a:ext cx="6567540" cy="1722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640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412" y="777922"/>
            <a:ext cx="9266830" cy="5500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841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Unicast Addressing Mode: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3590" t="24733" r="28486" b="38008"/>
          <a:stretch/>
        </p:blipFill>
        <p:spPr bwMode="auto">
          <a:xfrm>
            <a:off x="3028701" y="2247710"/>
            <a:ext cx="6134597" cy="29657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579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Broadcast Addressing Mode:</a:t>
            </a:r>
            <a:r>
              <a:rPr lang="en-US" sz="3200" dirty="0"/>
              <a:t> </a:t>
            </a: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4854" t="43682" r="29750" b="22592"/>
          <a:stretch/>
        </p:blipFill>
        <p:spPr bwMode="auto">
          <a:xfrm>
            <a:off x="3140302" y="2130899"/>
            <a:ext cx="5911395" cy="31780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2174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Multicast</a:t>
            </a:r>
            <a:r>
              <a:rPr lang="en-US" sz="3200" dirty="0"/>
              <a:t> </a:t>
            </a:r>
            <a:r>
              <a:rPr lang="en-US" sz="3200" b="1" dirty="0"/>
              <a:t>Addressing Mode:</a:t>
            </a:r>
            <a:r>
              <a:rPr lang="en-US" sz="3200" dirty="0"/>
              <a:t> </a:t>
            </a:r>
            <a:endParaRPr lang="ar-IQ" sz="32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34132" t="57174" r="29930" b="9743"/>
          <a:stretch/>
        </p:blipFill>
        <p:spPr bwMode="auto">
          <a:xfrm>
            <a:off x="3280365" y="2419065"/>
            <a:ext cx="5631270" cy="31901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2378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65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TCP/IP Model :- </vt:lpstr>
      <vt:lpstr>TCP/IP Model Layers </vt:lpstr>
      <vt:lpstr>Internet Protocol Version 4 (IPv4): </vt:lpstr>
      <vt:lpstr>PowerPoint Presentation</vt:lpstr>
      <vt:lpstr>Unicast Addressing Mode: </vt:lpstr>
      <vt:lpstr>Broadcast Addressing Mode: </vt:lpstr>
      <vt:lpstr>Multicast Addressing Mode: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TCP/IP Model :- </dc:title>
  <dc:creator>Saad mohsen mohsen</dc:creator>
  <cp:lastModifiedBy>Saad mohsen mohsen</cp:lastModifiedBy>
  <cp:revision>5</cp:revision>
  <dcterms:created xsi:type="dcterms:W3CDTF">2020-03-04T17:47:21Z</dcterms:created>
  <dcterms:modified xsi:type="dcterms:W3CDTF">2020-03-04T17:53:52Z</dcterms:modified>
</cp:coreProperties>
</file>