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48681-277A-4E5B-A91D-D4C0655D52B2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6AB52-795F-49BA-A25B-C0BE4EBAE44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33808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48681-277A-4E5B-A91D-D4C0655D52B2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6AB52-795F-49BA-A25B-C0BE4EBAE44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9235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48681-277A-4E5B-A91D-D4C0655D52B2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6AB52-795F-49BA-A25B-C0BE4EBAE44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18072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48681-277A-4E5B-A91D-D4C0655D52B2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6AB52-795F-49BA-A25B-C0BE4EBAE44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26014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48681-277A-4E5B-A91D-D4C0655D52B2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6AB52-795F-49BA-A25B-C0BE4EBAE44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436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48681-277A-4E5B-A91D-D4C0655D52B2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6AB52-795F-49BA-A25B-C0BE4EBAE44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29572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48681-277A-4E5B-A91D-D4C0655D52B2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6AB52-795F-49BA-A25B-C0BE4EBAE44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79512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48681-277A-4E5B-A91D-D4C0655D52B2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6AB52-795F-49BA-A25B-C0BE4EBAE44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09046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48681-277A-4E5B-A91D-D4C0655D52B2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6AB52-795F-49BA-A25B-C0BE4EBAE44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31350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48681-277A-4E5B-A91D-D4C0655D52B2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6AB52-795F-49BA-A25B-C0BE4EBAE44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04542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48681-277A-4E5B-A91D-D4C0655D52B2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6AB52-795F-49BA-A25B-C0BE4EBAE44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80684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048681-277A-4E5B-A91D-D4C0655D52B2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6AB52-795F-49BA-A25B-C0BE4EBAE44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47694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1863" y="685634"/>
            <a:ext cx="9144000" cy="965744"/>
          </a:xfrm>
        </p:spPr>
        <p:txBody>
          <a:bodyPr>
            <a:noAutofit/>
          </a:bodyPr>
          <a:lstStyle/>
          <a:p>
            <a:pPr algn="l" rtl="0"/>
            <a:r>
              <a:rPr lang="en-US" sz="3200" b="1" dirty="0"/>
              <a:t>TCP/IP Model :-</a:t>
            </a:r>
            <a:r>
              <a:rPr lang="en-US" sz="3200" dirty="0"/>
              <a:t/>
            </a:r>
            <a:br>
              <a:rPr lang="en-US" sz="3200" dirty="0"/>
            </a:br>
            <a:endParaRPr lang="ar-IQ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1737" y="1651378"/>
            <a:ext cx="9144000" cy="2839704"/>
          </a:xfrm>
        </p:spPr>
        <p:txBody>
          <a:bodyPr/>
          <a:lstStyle/>
          <a:p>
            <a:pPr algn="just" rtl="0">
              <a:lnSpc>
                <a:spcPct val="150000"/>
              </a:lnSpc>
            </a:pPr>
            <a:r>
              <a:rPr lang="en-US" dirty="0"/>
              <a:t>A majority of the internet uses a protocol called the Internet Protocol also known as the TCP/IP protocol suite. This suite is a combination of protocols which encompasses a number of different protocols for different purpose and need.</a:t>
            </a:r>
          </a:p>
          <a:p>
            <a:pPr algn="just" rtl="0">
              <a:lnSpc>
                <a:spcPct val="150000"/>
              </a:lnSpc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021566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200" b="1" dirty="0"/>
              <a:t>TCP/IP Model Layers</a:t>
            </a:r>
            <a:r>
              <a:rPr lang="en-US" sz="3200" dirty="0"/>
              <a:t/>
            </a:r>
            <a:br>
              <a:rPr lang="en-US" sz="3200" dirty="0"/>
            </a:br>
            <a:endParaRPr lang="ar-IQ" sz="3200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233" y="1555845"/>
            <a:ext cx="7751928" cy="466753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75010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200" b="1" dirty="0"/>
              <a:t>Internet Protocol Version 4 </a:t>
            </a:r>
            <a:r>
              <a:rPr lang="en-US" sz="3200" dirty="0"/>
              <a:t>(IPv4</a:t>
            </a:r>
            <a:r>
              <a:rPr lang="en-US" sz="3200" dirty="0" smtClean="0"/>
              <a:t>):</a:t>
            </a:r>
            <a:r>
              <a:rPr lang="en-US" sz="3200" dirty="0"/>
              <a:t/>
            </a:r>
            <a:br>
              <a:rPr lang="en-US" sz="3200" dirty="0"/>
            </a:br>
            <a:endParaRPr lang="ar-IQ" sz="3200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2230" y="2317593"/>
            <a:ext cx="6567540" cy="17221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26403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412" y="777922"/>
            <a:ext cx="9266830" cy="550004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78412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200" b="1" dirty="0"/>
              <a:t>Unicast Addressing Mode:</a:t>
            </a:r>
            <a:r>
              <a:rPr lang="en-US" sz="3200" dirty="0"/>
              <a:t/>
            </a:r>
            <a:br>
              <a:rPr lang="en-US" sz="3200" dirty="0"/>
            </a:br>
            <a:endParaRPr lang="ar-IQ" sz="3200" dirty="0"/>
          </a:p>
        </p:txBody>
      </p:sp>
      <p:pic>
        <p:nvPicPr>
          <p:cNvPr id="4" name="Picture 3"/>
          <p:cNvPicPr/>
          <p:nvPr/>
        </p:nvPicPr>
        <p:blipFill rotWithShape="1">
          <a:blip r:embed="rId2"/>
          <a:srcRect l="33590" t="24733" r="28486" b="38008"/>
          <a:stretch/>
        </p:blipFill>
        <p:spPr bwMode="auto">
          <a:xfrm>
            <a:off x="3028701" y="2247710"/>
            <a:ext cx="6134597" cy="296573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35799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200" b="1" dirty="0"/>
              <a:t>Broadcast Addressing Mode:</a:t>
            </a:r>
            <a:r>
              <a:rPr lang="en-US" sz="3200" dirty="0"/>
              <a:t> </a:t>
            </a:r>
            <a:endParaRPr lang="ar-IQ" sz="3200" dirty="0"/>
          </a:p>
        </p:txBody>
      </p:sp>
      <p:pic>
        <p:nvPicPr>
          <p:cNvPr id="4" name="Picture 3"/>
          <p:cNvPicPr/>
          <p:nvPr/>
        </p:nvPicPr>
        <p:blipFill rotWithShape="1">
          <a:blip r:embed="rId2"/>
          <a:srcRect l="34854" t="43682" r="29750" b="22592"/>
          <a:stretch/>
        </p:blipFill>
        <p:spPr bwMode="auto">
          <a:xfrm>
            <a:off x="3140302" y="2130899"/>
            <a:ext cx="5911395" cy="317808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602174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200" b="1" dirty="0"/>
              <a:t>Multicast</a:t>
            </a:r>
            <a:r>
              <a:rPr lang="en-US" sz="3200" dirty="0"/>
              <a:t> </a:t>
            </a:r>
            <a:r>
              <a:rPr lang="en-US" sz="3200" b="1" dirty="0"/>
              <a:t>Addressing Mode:</a:t>
            </a:r>
            <a:r>
              <a:rPr lang="en-US" sz="3200" dirty="0"/>
              <a:t> </a:t>
            </a:r>
            <a:endParaRPr lang="ar-IQ" sz="3200" dirty="0"/>
          </a:p>
        </p:txBody>
      </p:sp>
      <p:pic>
        <p:nvPicPr>
          <p:cNvPr id="4" name="Picture 3"/>
          <p:cNvPicPr/>
          <p:nvPr/>
        </p:nvPicPr>
        <p:blipFill rotWithShape="1">
          <a:blip r:embed="rId2"/>
          <a:srcRect l="34132" t="57174" r="29930" b="9743"/>
          <a:stretch/>
        </p:blipFill>
        <p:spPr bwMode="auto">
          <a:xfrm>
            <a:off x="3280365" y="2419065"/>
            <a:ext cx="5631270" cy="319016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4237897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65</Words>
  <Application>Microsoft Office PowerPoint</Application>
  <PresentationFormat>Widescreen</PresentationFormat>
  <Paragraphs>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TCP/IP Model :- </vt:lpstr>
      <vt:lpstr>TCP/IP Model Layers </vt:lpstr>
      <vt:lpstr>Internet Protocol Version 4 (IPv4): </vt:lpstr>
      <vt:lpstr>PowerPoint Presentation</vt:lpstr>
      <vt:lpstr>Unicast Addressing Mode: </vt:lpstr>
      <vt:lpstr>Broadcast Addressing Mode: </vt:lpstr>
      <vt:lpstr>Multicast Addressing Mode: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TCP/IP Model :- </dc:title>
  <dc:creator>Saad mohsen mohsen</dc:creator>
  <cp:lastModifiedBy>Saad mohsen mohsen</cp:lastModifiedBy>
  <cp:revision>5</cp:revision>
  <dcterms:created xsi:type="dcterms:W3CDTF">2020-03-04T17:47:21Z</dcterms:created>
  <dcterms:modified xsi:type="dcterms:W3CDTF">2020-03-04T17:53:52Z</dcterms:modified>
</cp:coreProperties>
</file>