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FEDAE3D-6C65-437B-85F1-CFF9E2B6D292}"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397020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FEDAE3D-6C65-437B-85F1-CFF9E2B6D292}"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284602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FEDAE3D-6C65-437B-85F1-CFF9E2B6D292}"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370030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FEDAE3D-6C65-437B-85F1-CFF9E2B6D292}"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373196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DAE3D-6C65-437B-85F1-CFF9E2B6D292}"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275795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FEDAE3D-6C65-437B-85F1-CFF9E2B6D292}"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1788462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FEDAE3D-6C65-437B-85F1-CFF9E2B6D292}"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2630549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FEDAE3D-6C65-437B-85F1-CFF9E2B6D292}"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493455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DAE3D-6C65-437B-85F1-CFF9E2B6D292}"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1641326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DAE3D-6C65-437B-85F1-CFF9E2B6D292}"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2530872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DAE3D-6C65-437B-85F1-CFF9E2B6D292}"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221CF0-2CF2-44BE-9648-A0DEF120D4C2}" type="slidenum">
              <a:rPr lang="ar-IQ" smtClean="0"/>
              <a:t>‹#›</a:t>
            </a:fld>
            <a:endParaRPr lang="ar-IQ"/>
          </a:p>
        </p:txBody>
      </p:sp>
    </p:spTree>
    <p:extLst>
      <p:ext uri="{BB962C8B-B14F-4D97-AF65-F5344CB8AC3E}">
        <p14:creationId xmlns:p14="http://schemas.microsoft.com/office/powerpoint/2010/main" val="155885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EDAE3D-6C65-437B-85F1-CFF9E2B6D292}" type="datetimeFigureOut">
              <a:rPr lang="ar-IQ" smtClean="0"/>
              <a:t>10/07/1441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221CF0-2CF2-44BE-9648-A0DEF120D4C2}" type="slidenum">
              <a:rPr lang="ar-IQ" smtClean="0"/>
              <a:t>‹#›</a:t>
            </a:fld>
            <a:endParaRPr lang="ar-IQ"/>
          </a:p>
        </p:txBody>
      </p:sp>
    </p:spTree>
    <p:extLst>
      <p:ext uri="{BB962C8B-B14F-4D97-AF65-F5344CB8AC3E}">
        <p14:creationId xmlns:p14="http://schemas.microsoft.com/office/powerpoint/2010/main" val="3274167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4191" y="358088"/>
            <a:ext cx="9144000" cy="1006688"/>
          </a:xfrm>
        </p:spPr>
        <p:txBody>
          <a:bodyPr>
            <a:normAutofit/>
          </a:bodyPr>
          <a:lstStyle/>
          <a:p>
            <a:pPr algn="l" rtl="0"/>
            <a:r>
              <a:rPr lang="en-US" sz="3200" b="1"/>
              <a:t>1.11 Network Topology</a:t>
            </a:r>
            <a:endParaRPr lang="en-US" sz="3200"/>
          </a:p>
        </p:txBody>
      </p:sp>
      <p:sp>
        <p:nvSpPr>
          <p:cNvPr id="3" name="Subtitle 2"/>
          <p:cNvSpPr>
            <a:spLocks noGrp="1"/>
          </p:cNvSpPr>
          <p:nvPr>
            <p:ph type="subTitle" idx="1"/>
          </p:nvPr>
        </p:nvSpPr>
        <p:spPr>
          <a:xfrm>
            <a:off x="1524000" y="1760561"/>
            <a:ext cx="9144000" cy="3497239"/>
          </a:xfrm>
        </p:spPr>
        <p:txBody>
          <a:bodyPr>
            <a:normAutofit/>
          </a:bodyPr>
          <a:lstStyle/>
          <a:p>
            <a:pPr algn="just" rtl="0">
              <a:lnSpc>
                <a:spcPct val="150000"/>
              </a:lnSpc>
            </a:pPr>
            <a:r>
              <a:rPr lang="en-US" dirty="0"/>
              <a:t>The topology defines how the devices (computers, printers..</a:t>
            </a:r>
            <a:r>
              <a:rPr lang="en-US" dirty="0" err="1"/>
              <a:t>etc</a:t>
            </a:r>
            <a:r>
              <a:rPr lang="en-US" dirty="0"/>
              <a:t>) are connected and how the data flows from one device to another. There are two conventions while representing the topologies. The physical topology defines how the devices are physically wired. The logical topology defines how the data flows from one device to another. </a:t>
            </a:r>
          </a:p>
          <a:p>
            <a:pPr algn="just" rtl="0">
              <a:lnSpc>
                <a:spcPct val="150000"/>
              </a:lnSpc>
            </a:pPr>
            <a:endParaRPr lang="ar-IQ" dirty="0"/>
          </a:p>
        </p:txBody>
      </p:sp>
    </p:spTree>
    <p:extLst>
      <p:ext uri="{BB962C8B-B14F-4D97-AF65-F5344CB8AC3E}">
        <p14:creationId xmlns:p14="http://schemas.microsoft.com/office/powerpoint/2010/main" val="243745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t>1. Bus topology:</a:t>
            </a:r>
            <a:r>
              <a:rPr lang="en-US" sz="3200" dirty="0"/>
              <a:t/>
            </a:r>
            <a:br>
              <a:rPr lang="en-US" sz="3200" dirty="0"/>
            </a:br>
            <a:endParaRPr lang="ar-IQ" sz="3200" dirty="0"/>
          </a:p>
        </p:txBody>
      </p:sp>
      <p:pic>
        <p:nvPicPr>
          <p:cNvPr id="4" name="Picture 3"/>
          <p:cNvPicPr/>
          <p:nvPr/>
        </p:nvPicPr>
        <p:blipFill rotWithShape="1">
          <a:blip r:embed="rId2"/>
          <a:srcRect l="42981" t="19272" r="40766" b="64989"/>
          <a:stretch/>
        </p:blipFill>
        <p:spPr bwMode="auto">
          <a:xfrm>
            <a:off x="2647666" y="2320289"/>
            <a:ext cx="6619164" cy="311151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07974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t>2. Ring Topology</a:t>
            </a:r>
            <a:r>
              <a:rPr lang="en-US" sz="3200" dirty="0"/>
              <a:t/>
            </a:r>
            <a:br>
              <a:rPr lang="en-US" sz="3200" dirty="0"/>
            </a:br>
            <a:endParaRPr lang="ar-IQ" sz="3200" dirty="0"/>
          </a:p>
        </p:txBody>
      </p:sp>
      <p:pic>
        <p:nvPicPr>
          <p:cNvPr id="4" name="Picture 3" descr="Image result for ring topology"/>
          <p:cNvPicPr/>
          <p:nvPr/>
        </p:nvPicPr>
        <p:blipFill rotWithShape="1">
          <a:blip r:embed="rId2">
            <a:extLst>
              <a:ext uri="{28A0092B-C50C-407E-A947-70E740481C1C}">
                <a14:useLocalDpi xmlns:a14="http://schemas.microsoft.com/office/drawing/2010/main" val="0"/>
              </a:ext>
            </a:extLst>
          </a:blip>
          <a:srcRect b="7457"/>
          <a:stretch/>
        </p:blipFill>
        <p:spPr bwMode="auto">
          <a:xfrm>
            <a:off x="3374458" y="2019870"/>
            <a:ext cx="5443083" cy="337099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257722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200" b="1" dirty="0"/>
              <a:t>3. Star topology</a:t>
            </a:r>
            <a:r>
              <a:rPr lang="en-US" sz="3200" dirty="0"/>
              <a:t/>
            </a:r>
            <a:br>
              <a:rPr lang="en-US" sz="3200" dirty="0"/>
            </a:br>
            <a:endParaRPr lang="ar-IQ" sz="3200"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947916" y="1690688"/>
            <a:ext cx="6250675" cy="36728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89987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200" b="1" dirty="0"/>
              <a:t>4. Mesh topology</a:t>
            </a:r>
            <a:r>
              <a:rPr lang="en-US" sz="3200" dirty="0"/>
              <a:t/>
            </a:r>
            <a:br>
              <a:rPr lang="en-US" sz="3200" dirty="0"/>
            </a:br>
            <a:endParaRPr lang="ar-IQ" sz="3200" dirty="0"/>
          </a:p>
        </p:txBody>
      </p:sp>
      <p:pic>
        <p:nvPicPr>
          <p:cNvPr id="4" name="Picture 3" descr="Mesh topology"/>
          <p:cNvPicPr/>
          <p:nvPr/>
        </p:nvPicPr>
        <p:blipFill rotWithShape="1">
          <a:blip r:embed="rId2">
            <a:extLst>
              <a:ext uri="{28A0092B-C50C-407E-A947-70E740481C1C}">
                <a14:useLocalDpi xmlns:a14="http://schemas.microsoft.com/office/drawing/2010/main" val="0"/>
              </a:ext>
            </a:extLst>
          </a:blip>
          <a:srcRect b="8301"/>
          <a:stretch/>
        </p:blipFill>
        <p:spPr bwMode="auto">
          <a:xfrm>
            <a:off x="2579427" y="2393632"/>
            <a:ext cx="7137779" cy="3556792"/>
          </a:xfrm>
          <a:prstGeom prst="rect">
            <a:avLst/>
          </a:prstGeom>
          <a:ln w="38100" cap="sq" cmpd="sng" algn="ctr">
            <a:solidFill>
              <a:srgbClr val="000000"/>
            </a:solidFill>
            <a:prstDash val="solid"/>
            <a:miter lim="800000"/>
            <a:headEnd type="none" w="med" len="med"/>
            <a:tailEnd type="none" w="med" len="med"/>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434687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200" b="1" dirty="0"/>
              <a:t>5. Tree topology</a:t>
            </a:r>
            <a:r>
              <a:rPr lang="en-US" sz="3200" dirty="0"/>
              <a:t/>
            </a:r>
            <a:br>
              <a:rPr lang="en-US" sz="3200" dirty="0"/>
            </a:br>
            <a:endParaRPr lang="ar-IQ" sz="3200" dirty="0"/>
          </a:p>
        </p:txBody>
      </p:sp>
      <p:pic>
        <p:nvPicPr>
          <p:cNvPr id="4" name="Picture 3" descr="Star bus Topology"/>
          <p:cNvPicPr/>
          <p:nvPr/>
        </p:nvPicPr>
        <p:blipFill rotWithShape="1">
          <a:blip r:embed="rId2">
            <a:extLst>
              <a:ext uri="{28A0092B-C50C-407E-A947-70E740481C1C}">
                <a14:useLocalDpi xmlns:a14="http://schemas.microsoft.com/office/drawing/2010/main" val="0"/>
              </a:ext>
            </a:extLst>
          </a:blip>
          <a:srcRect r="780" b="22070"/>
          <a:stretch/>
        </p:blipFill>
        <p:spPr bwMode="auto">
          <a:xfrm>
            <a:off x="3507475" y="1690688"/>
            <a:ext cx="5834077" cy="43337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017124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200" dirty="0"/>
              <a:t>6. </a:t>
            </a:r>
            <a:r>
              <a:rPr lang="en-US" sz="3200" b="1" dirty="0"/>
              <a:t>Hybrid topology</a:t>
            </a:r>
            <a:r>
              <a:rPr lang="en-US" sz="3200" dirty="0"/>
              <a:t/>
            </a:r>
            <a:br>
              <a:rPr lang="en-US" sz="3200" dirty="0"/>
            </a:br>
            <a:endParaRPr lang="ar-IQ" sz="3200" dirty="0"/>
          </a:p>
        </p:txBody>
      </p:sp>
      <p:pic>
        <p:nvPicPr>
          <p:cNvPr id="4" name="Picture 3" descr="Image result for hybrid topolog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4836" y="1405719"/>
            <a:ext cx="7792871" cy="46402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914046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289893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240075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88</Words>
  <Application>Microsoft Office PowerPoint</Application>
  <PresentationFormat>Widescreen</PresentationFormat>
  <Paragraphs>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1.11 Network Topology</vt:lpstr>
      <vt:lpstr>1. Bus topology: </vt:lpstr>
      <vt:lpstr>2. Ring Topology </vt:lpstr>
      <vt:lpstr>3. Star topology </vt:lpstr>
      <vt:lpstr>4. Mesh topology </vt:lpstr>
      <vt:lpstr>5. Tree topology </vt:lpstr>
      <vt:lpstr>6. Hybrid topology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 Network Topology</dc:title>
  <dc:creator>Saad mohsen mohsen</dc:creator>
  <cp:lastModifiedBy>Saad mohsen mohsen</cp:lastModifiedBy>
  <cp:revision>5</cp:revision>
  <dcterms:created xsi:type="dcterms:W3CDTF">2020-03-04T17:36:03Z</dcterms:created>
  <dcterms:modified xsi:type="dcterms:W3CDTF">2020-03-04T17:41:44Z</dcterms:modified>
</cp:coreProperties>
</file>