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72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560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042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707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8479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738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861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942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690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858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859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411A4-BE16-4D86-9CF5-C313A03A609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8764-0D6D-40E2-9F4E-811E38E53E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898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159" y="764274"/>
            <a:ext cx="9144000" cy="1228298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/>
              <a:t>1.9 Bandwidth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159" y="1992571"/>
            <a:ext cx="9144000" cy="3265228"/>
          </a:xfrm>
        </p:spPr>
        <p:txBody>
          <a:bodyPr>
            <a:normAutofit/>
          </a:bodyPr>
          <a:lstStyle/>
          <a:p>
            <a:pPr algn="just" rtl="0"/>
            <a:r>
              <a:rPr lang="en-US" b="1" dirty="0"/>
              <a:t>Definition Bandwidth:-</a:t>
            </a:r>
            <a:endParaRPr lang="en-US" dirty="0"/>
          </a:p>
          <a:p>
            <a:pPr algn="just" rtl="0"/>
            <a:r>
              <a:rPr lang="en-US" dirty="0"/>
              <a:t>Bandwidth is a broad term defined as the bit-rate measure of the transmission capacity over a network communication system. Bandwidth is also described as the carrying capacity of a channel or the data transfer speed of that channel. However, broadly defined, bandwidth is the capacity of a network. Bandwidth exists in physical or wireless communication networks.</a:t>
            </a:r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77867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What does Bandwidth mean?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 descr="Related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597" y="2448560"/>
            <a:ext cx="6564573" cy="31606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831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/>
              <a:t>Channel capacity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There are four parameters involved in the evaluation of channel capacity.</a:t>
            </a:r>
          </a:p>
          <a:p>
            <a:pPr lvl="0" algn="l" rtl="0"/>
            <a:r>
              <a:rPr lang="en-US" b="1" dirty="0"/>
              <a:t>Data rate: </a:t>
            </a:r>
            <a:r>
              <a:rPr lang="en-US" dirty="0"/>
              <a:t>The rate at which data can be transmitted. Measured in bits per second</a:t>
            </a:r>
          </a:p>
          <a:p>
            <a:pPr lvl="0" algn="l" rtl="0"/>
            <a:r>
              <a:rPr lang="en-US" b="1" dirty="0"/>
              <a:t>Bandwidth: </a:t>
            </a:r>
            <a:r>
              <a:rPr lang="en-US" dirty="0"/>
              <a:t>The bandwidth of the transmitted signal. Measured in cycles per second (Hz).</a:t>
            </a:r>
          </a:p>
          <a:p>
            <a:pPr lvl="0" algn="l" rtl="0"/>
            <a:r>
              <a:rPr lang="en-US" b="1" dirty="0"/>
              <a:t>Noise: </a:t>
            </a:r>
            <a:r>
              <a:rPr lang="en-US" dirty="0"/>
              <a:t>The average level of unwanted signals over communication path. Expressed as the ratio between signal and noise.</a:t>
            </a:r>
          </a:p>
          <a:p>
            <a:pPr lvl="0" algn="l" rtl="0"/>
            <a:r>
              <a:rPr lang="en-US" b="1" dirty="0"/>
              <a:t>Error rate: </a:t>
            </a:r>
            <a:r>
              <a:rPr lang="en-US" dirty="0"/>
              <a:t>The rate at which error can occur.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17039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1.10 Noise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52" y="1690688"/>
            <a:ext cx="6320123" cy="38639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529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4967"/>
            <a:ext cx="10515600" cy="5671996"/>
          </a:xfrm>
        </p:spPr>
        <p:txBody>
          <a:bodyPr/>
          <a:lstStyle/>
          <a:p>
            <a:pPr algn="l" rtl="0"/>
            <a:r>
              <a:rPr lang="en-US" dirty="0"/>
              <a:t>The following are some of </a:t>
            </a:r>
            <a:r>
              <a:rPr lang="en-US" dirty="0" smtClean="0"/>
              <a:t>them:</a:t>
            </a:r>
            <a:endParaRPr lang="en-US" dirty="0"/>
          </a:p>
          <a:p>
            <a:pPr lvl="0" algn="l" rtl="0"/>
            <a:r>
              <a:rPr lang="en-US" b="1" dirty="0"/>
              <a:t>Thermal noise: </a:t>
            </a:r>
            <a:r>
              <a:rPr lang="en-US" dirty="0"/>
              <a:t>Due to thermal agitation of electrons. Present in all electronic devices and is the function of temperature</a:t>
            </a:r>
            <a:r>
              <a:rPr lang="en-US" dirty="0" smtClean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b="1" dirty="0"/>
              <a:t>Impulse noise: </a:t>
            </a:r>
            <a:r>
              <a:rPr lang="en-US" dirty="0"/>
              <a:t>Due to electromagnetic interference. They may be present in power lines, or in nature (lightning.. </a:t>
            </a:r>
            <a:r>
              <a:rPr lang="en-US" dirty="0" err="1"/>
              <a:t>etc</a:t>
            </a:r>
            <a:r>
              <a:rPr lang="en-US" smtClean="0"/>
              <a:t>).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b="1" dirty="0"/>
              <a:t>Delay distortion: </a:t>
            </a:r>
            <a:r>
              <a:rPr lang="en-US" dirty="0"/>
              <a:t>Due to non-uniform velocities of signals of different frequencies traveling in a guided media. Various frequencies of a message signal will arrive at different delays resulting in distortion.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4656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237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1.9 Bandwidth </vt:lpstr>
      <vt:lpstr>What does Bandwidth mean? </vt:lpstr>
      <vt:lpstr>Channel capacity </vt:lpstr>
      <vt:lpstr>1.10 Noise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1.9 Bandwidth </dc:title>
  <dc:creator>Saad mohsen mohsen</dc:creator>
  <cp:lastModifiedBy>Saad mohsen mohsen</cp:lastModifiedBy>
  <cp:revision>3</cp:revision>
  <dcterms:created xsi:type="dcterms:W3CDTF">2020-03-04T17:31:37Z</dcterms:created>
  <dcterms:modified xsi:type="dcterms:W3CDTF">2020-03-04T17:35:29Z</dcterms:modified>
</cp:coreProperties>
</file>