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0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76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991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273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372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482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418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14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277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333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717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E9E1E-D4E3-4035-BA46-193B64EE793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45E0-1A83-4670-AA44-3E8C7D30D01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933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4927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1.7 PROTOCOL 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33517"/>
            <a:ext cx="9144000" cy="3521122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1.7.1 Elements of a Protocol </a:t>
            </a:r>
            <a:endParaRPr lang="en-US" b="1" dirty="0" smtClean="0"/>
          </a:p>
          <a:p>
            <a:pPr algn="l" rtl="0"/>
            <a:endParaRPr lang="en-US" dirty="0"/>
          </a:p>
          <a:p>
            <a:pPr marL="457200" indent="-457200" algn="l" rtl="0">
              <a:buAutoNum type="alphaUcPeriod"/>
            </a:pPr>
            <a:r>
              <a:rPr lang="en-US" dirty="0" smtClean="0"/>
              <a:t>Syntax</a:t>
            </a:r>
            <a:r>
              <a:rPr lang="en-US" dirty="0"/>
              <a:t>: </a:t>
            </a:r>
            <a:endParaRPr lang="en-US" dirty="0" smtClean="0"/>
          </a:p>
          <a:p>
            <a:pPr marL="457200" indent="-457200" algn="l" rtl="0">
              <a:buAutoNum type="alphaUcPeriod"/>
            </a:pPr>
            <a:endParaRPr lang="en-US" dirty="0"/>
          </a:p>
          <a:p>
            <a:pPr algn="l" rtl="0"/>
            <a:r>
              <a:rPr lang="en-US" dirty="0"/>
              <a:t>B. Semantics </a:t>
            </a:r>
            <a:r>
              <a:rPr lang="en-US" dirty="0" smtClean="0"/>
              <a:t>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C. Timing </a:t>
            </a:r>
            <a:r>
              <a:rPr lang="en-US" dirty="0" smtClean="0"/>
              <a:t>: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5325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1.8 Multipoint Link:- 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Transmission Media: - </a:t>
            </a:r>
            <a:r>
              <a:rPr lang="ar-IQ" b="1" dirty="0"/>
              <a:t>وسائط النقل                          </a:t>
            </a:r>
            <a:endParaRPr lang="ar-IQ" b="1" dirty="0" smtClean="0"/>
          </a:p>
          <a:p>
            <a:pPr marL="0" indent="0" algn="l" rtl="0">
              <a:buNone/>
            </a:pPr>
            <a:r>
              <a:rPr lang="ar-IQ" b="1" dirty="0" smtClean="0"/>
              <a:t> </a:t>
            </a:r>
            <a:endParaRPr lang="en-US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/>
              <a:t>Guided Transmission Media: - </a:t>
            </a:r>
            <a:endParaRPr lang="en-US" b="1" dirty="0" smtClean="0"/>
          </a:p>
          <a:p>
            <a:pPr marL="514350" indent="-514350" algn="l" rtl="0">
              <a:buFont typeface="+mj-lt"/>
              <a:buAutoNum type="arabicPeriod"/>
            </a:pPr>
            <a:endParaRPr lang="ar-IQ" b="1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/>
              <a:t>Unguided Transmission Media:-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7016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6161"/>
            <a:ext cx="10515600" cy="5330802"/>
          </a:xfrm>
        </p:spPr>
        <p:txBody>
          <a:bodyPr/>
          <a:lstStyle/>
          <a:p>
            <a:pPr algn="l" rtl="0"/>
            <a:r>
              <a:rPr lang="en-US" b="1" dirty="0"/>
              <a:t>Types of Guided Transmission Media:-</a:t>
            </a:r>
            <a:endParaRPr lang="en-US" dirty="0"/>
          </a:p>
          <a:p>
            <a:pPr algn="l" rtl="0"/>
            <a:r>
              <a:rPr lang="en-US" b="1" dirty="0"/>
              <a:t>1- Twisted Pair Cable:-  </a:t>
            </a:r>
            <a:r>
              <a:rPr lang="en-US" b="1" dirty="0" smtClean="0"/>
              <a:t>                                               </a:t>
            </a:r>
            <a:r>
              <a:rPr lang="ar-IQ" b="1" dirty="0"/>
              <a:t>كيبل الزوج الملتوي</a:t>
            </a:r>
            <a:endParaRPr lang="en-US" dirty="0"/>
          </a:p>
          <a:p>
            <a:pPr algn="l"/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70" y="2333766"/>
            <a:ext cx="4858602" cy="21426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455154" y="4818882"/>
            <a:ext cx="31129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Usage of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Twisted Pair Cable:-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5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/>
          <a:lstStyle/>
          <a:p>
            <a:pPr algn="l" rtl="0"/>
            <a:r>
              <a:rPr lang="en-US" b="1" dirty="0"/>
              <a:t>There are two types of twisted pair cables.</a:t>
            </a:r>
            <a:endParaRPr lang="en-US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/>
              <a:t>Unshielded Twisted Pair (UTP) Cable: </a:t>
            </a:r>
            <a:r>
              <a:rPr lang="en-US" b="1" dirty="0" smtClean="0"/>
              <a:t>-</a:t>
            </a:r>
          </a:p>
          <a:p>
            <a:pPr marL="0" indent="0" algn="l" rtl="0">
              <a:buNone/>
            </a:pPr>
            <a:r>
              <a:rPr lang="en-US" b="1" dirty="0" smtClean="0"/>
              <a:t> </a:t>
            </a:r>
            <a:endParaRPr lang="ar-IQ" dirty="0"/>
          </a:p>
        </p:txBody>
      </p:sp>
      <p:pic>
        <p:nvPicPr>
          <p:cNvPr id="4" name="Picture 3" descr="Image result for unshielded twisted pair cable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4" b="14665"/>
          <a:stretch/>
        </p:blipFill>
        <p:spPr bwMode="auto">
          <a:xfrm>
            <a:off x="3404571" y="1705971"/>
            <a:ext cx="6803954" cy="20263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7367" y="3967665"/>
            <a:ext cx="4360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Shielded Twisted Pair (STP) Cable: - </a:t>
            </a:r>
            <a:endParaRPr lang="ar-IQ" dirty="0"/>
          </a:p>
        </p:txBody>
      </p:sp>
      <p:pic>
        <p:nvPicPr>
          <p:cNvPr id="6" name="Picture 5" descr="Image result for Shielded Twisted Pair 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5" t="13210" r="6906" b="28994"/>
          <a:stretch/>
        </p:blipFill>
        <p:spPr bwMode="auto">
          <a:xfrm>
            <a:off x="3404571" y="4551528"/>
            <a:ext cx="6803954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948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2- Coaxial Cable:-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4" name="Rectangle 3"/>
          <p:cNvSpPr/>
          <p:nvPr/>
        </p:nvSpPr>
        <p:spPr>
          <a:xfrm>
            <a:off x="1028131" y="1306858"/>
            <a:ext cx="87709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Types of Coaxial Cable:-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1- Flexible coaxial cable.					</a:t>
            </a:r>
            <a:r>
              <a:rPr lang="ar-IQ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الكابلات المحورية المرنة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2-Rigid coaxial cable.		              			</a:t>
            </a:r>
            <a:r>
              <a:rPr lang="ar-IQ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الكابلات المحورية الصلبة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pic>
        <p:nvPicPr>
          <p:cNvPr id="5" name="Picture 4" descr="Image result for Coaxial Cabl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8" t="8572" r="8835" b="10714"/>
          <a:stretch/>
        </p:blipFill>
        <p:spPr bwMode="auto">
          <a:xfrm>
            <a:off x="2947915" y="3594696"/>
            <a:ext cx="6141493" cy="25604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584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3- </a:t>
            </a:r>
            <a:r>
              <a:rPr lang="en-US" sz="3200" b="1" dirty="0"/>
              <a:t>Fiber Optic Cable:-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41898" t="61349" r="41307" b="20343"/>
          <a:stretch/>
        </p:blipFill>
        <p:spPr bwMode="auto">
          <a:xfrm>
            <a:off x="3775710" y="1690688"/>
            <a:ext cx="4640580" cy="2103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03606" y="4611540"/>
            <a:ext cx="24695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Usage of Fiber Optics:-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97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Types of Unguided Transmission Media:-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Satellite Microwave Transmission</a:t>
            </a:r>
            <a:r>
              <a:rPr lang="en-US" b="1" dirty="0" smtClean="0"/>
              <a:t>:-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algn="l" rtl="0"/>
            <a:r>
              <a:rPr lang="en-US" b="1" dirty="0"/>
              <a:t>2- Radio wave transmission</a:t>
            </a:r>
            <a:r>
              <a:rPr lang="en-US" b="1" dirty="0" smtClean="0"/>
              <a:t>:-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3- Terrestrial microwave transmission:-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4- Infrared wave transmission: - </a:t>
            </a:r>
            <a:r>
              <a:rPr lang="en-US" b="1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7779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1.7 PROTOCOL  </vt:lpstr>
      <vt:lpstr>1.8 Multipoint Link:-  </vt:lpstr>
      <vt:lpstr>PowerPoint Presentation</vt:lpstr>
      <vt:lpstr>PowerPoint Presentation</vt:lpstr>
      <vt:lpstr>2- Coaxial Cable:- </vt:lpstr>
      <vt:lpstr>3- Fiber Optic Cable:- </vt:lpstr>
      <vt:lpstr>Types of Unguided Transmission Media:-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 PROTOCOL  </dc:title>
  <dc:creator>Saad mohsen mohsen</dc:creator>
  <cp:lastModifiedBy>Saad mohsen mohsen</cp:lastModifiedBy>
  <cp:revision>8</cp:revision>
  <dcterms:created xsi:type="dcterms:W3CDTF">2020-03-04T17:19:28Z</dcterms:created>
  <dcterms:modified xsi:type="dcterms:W3CDTF">2020-03-04T17:31:28Z</dcterms:modified>
</cp:coreProperties>
</file>