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B61F9A3-4CEE-4375-91B8-358DC29FD620}"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C0FEAE1-AFD9-4179-8768-FB94D4308562}" type="slidenum">
              <a:rPr lang="ar-IQ" smtClean="0"/>
              <a:t>‹#›</a:t>
            </a:fld>
            <a:endParaRPr lang="ar-IQ"/>
          </a:p>
        </p:txBody>
      </p:sp>
    </p:spTree>
    <p:extLst>
      <p:ext uri="{BB962C8B-B14F-4D97-AF65-F5344CB8AC3E}">
        <p14:creationId xmlns:p14="http://schemas.microsoft.com/office/powerpoint/2010/main" val="4052607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61F9A3-4CEE-4375-91B8-358DC29FD620}"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C0FEAE1-AFD9-4179-8768-FB94D4308562}" type="slidenum">
              <a:rPr lang="ar-IQ" smtClean="0"/>
              <a:t>‹#›</a:t>
            </a:fld>
            <a:endParaRPr lang="ar-IQ"/>
          </a:p>
        </p:txBody>
      </p:sp>
    </p:spTree>
    <p:extLst>
      <p:ext uri="{BB962C8B-B14F-4D97-AF65-F5344CB8AC3E}">
        <p14:creationId xmlns:p14="http://schemas.microsoft.com/office/powerpoint/2010/main" val="2430665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61F9A3-4CEE-4375-91B8-358DC29FD620}"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C0FEAE1-AFD9-4179-8768-FB94D4308562}" type="slidenum">
              <a:rPr lang="ar-IQ" smtClean="0"/>
              <a:t>‹#›</a:t>
            </a:fld>
            <a:endParaRPr lang="ar-IQ"/>
          </a:p>
        </p:txBody>
      </p:sp>
    </p:spTree>
    <p:extLst>
      <p:ext uri="{BB962C8B-B14F-4D97-AF65-F5344CB8AC3E}">
        <p14:creationId xmlns:p14="http://schemas.microsoft.com/office/powerpoint/2010/main" val="1650513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61F9A3-4CEE-4375-91B8-358DC29FD620}"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C0FEAE1-AFD9-4179-8768-FB94D4308562}" type="slidenum">
              <a:rPr lang="ar-IQ" smtClean="0"/>
              <a:t>‹#›</a:t>
            </a:fld>
            <a:endParaRPr lang="ar-IQ"/>
          </a:p>
        </p:txBody>
      </p:sp>
    </p:spTree>
    <p:extLst>
      <p:ext uri="{BB962C8B-B14F-4D97-AF65-F5344CB8AC3E}">
        <p14:creationId xmlns:p14="http://schemas.microsoft.com/office/powerpoint/2010/main" val="916415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B61F9A3-4CEE-4375-91B8-358DC29FD620}"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C0FEAE1-AFD9-4179-8768-FB94D4308562}" type="slidenum">
              <a:rPr lang="ar-IQ" smtClean="0"/>
              <a:t>‹#›</a:t>
            </a:fld>
            <a:endParaRPr lang="ar-IQ"/>
          </a:p>
        </p:txBody>
      </p:sp>
    </p:spTree>
    <p:extLst>
      <p:ext uri="{BB962C8B-B14F-4D97-AF65-F5344CB8AC3E}">
        <p14:creationId xmlns:p14="http://schemas.microsoft.com/office/powerpoint/2010/main" val="2477068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B61F9A3-4CEE-4375-91B8-358DC29FD620}"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C0FEAE1-AFD9-4179-8768-FB94D4308562}" type="slidenum">
              <a:rPr lang="ar-IQ" smtClean="0"/>
              <a:t>‹#›</a:t>
            </a:fld>
            <a:endParaRPr lang="ar-IQ"/>
          </a:p>
        </p:txBody>
      </p:sp>
    </p:spTree>
    <p:extLst>
      <p:ext uri="{BB962C8B-B14F-4D97-AF65-F5344CB8AC3E}">
        <p14:creationId xmlns:p14="http://schemas.microsoft.com/office/powerpoint/2010/main" val="3056198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B61F9A3-4CEE-4375-91B8-358DC29FD620}" type="datetimeFigureOut">
              <a:rPr lang="ar-IQ" smtClean="0"/>
              <a:t>10/07/1441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C0FEAE1-AFD9-4179-8768-FB94D4308562}" type="slidenum">
              <a:rPr lang="ar-IQ" smtClean="0"/>
              <a:t>‹#›</a:t>
            </a:fld>
            <a:endParaRPr lang="ar-IQ"/>
          </a:p>
        </p:txBody>
      </p:sp>
    </p:spTree>
    <p:extLst>
      <p:ext uri="{BB962C8B-B14F-4D97-AF65-F5344CB8AC3E}">
        <p14:creationId xmlns:p14="http://schemas.microsoft.com/office/powerpoint/2010/main" val="1966565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B61F9A3-4CEE-4375-91B8-358DC29FD620}" type="datetimeFigureOut">
              <a:rPr lang="ar-IQ" smtClean="0"/>
              <a:t>10/07/1441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C0FEAE1-AFD9-4179-8768-FB94D4308562}" type="slidenum">
              <a:rPr lang="ar-IQ" smtClean="0"/>
              <a:t>‹#›</a:t>
            </a:fld>
            <a:endParaRPr lang="ar-IQ"/>
          </a:p>
        </p:txBody>
      </p:sp>
    </p:spTree>
    <p:extLst>
      <p:ext uri="{BB962C8B-B14F-4D97-AF65-F5344CB8AC3E}">
        <p14:creationId xmlns:p14="http://schemas.microsoft.com/office/powerpoint/2010/main" val="342028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B61F9A3-4CEE-4375-91B8-358DC29FD620}" type="datetimeFigureOut">
              <a:rPr lang="ar-IQ" smtClean="0"/>
              <a:t>10/07/1441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C0FEAE1-AFD9-4179-8768-FB94D4308562}" type="slidenum">
              <a:rPr lang="ar-IQ" smtClean="0"/>
              <a:t>‹#›</a:t>
            </a:fld>
            <a:endParaRPr lang="ar-IQ"/>
          </a:p>
        </p:txBody>
      </p:sp>
    </p:spTree>
    <p:extLst>
      <p:ext uri="{BB962C8B-B14F-4D97-AF65-F5344CB8AC3E}">
        <p14:creationId xmlns:p14="http://schemas.microsoft.com/office/powerpoint/2010/main" val="4290960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B61F9A3-4CEE-4375-91B8-358DC29FD620}"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C0FEAE1-AFD9-4179-8768-FB94D4308562}" type="slidenum">
              <a:rPr lang="ar-IQ" smtClean="0"/>
              <a:t>‹#›</a:t>
            </a:fld>
            <a:endParaRPr lang="ar-IQ"/>
          </a:p>
        </p:txBody>
      </p:sp>
    </p:spTree>
    <p:extLst>
      <p:ext uri="{BB962C8B-B14F-4D97-AF65-F5344CB8AC3E}">
        <p14:creationId xmlns:p14="http://schemas.microsoft.com/office/powerpoint/2010/main" val="3964851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B61F9A3-4CEE-4375-91B8-358DC29FD620}"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C0FEAE1-AFD9-4179-8768-FB94D4308562}" type="slidenum">
              <a:rPr lang="ar-IQ" smtClean="0"/>
              <a:t>‹#›</a:t>
            </a:fld>
            <a:endParaRPr lang="ar-IQ"/>
          </a:p>
        </p:txBody>
      </p:sp>
    </p:spTree>
    <p:extLst>
      <p:ext uri="{BB962C8B-B14F-4D97-AF65-F5344CB8AC3E}">
        <p14:creationId xmlns:p14="http://schemas.microsoft.com/office/powerpoint/2010/main" val="3113620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B61F9A3-4CEE-4375-91B8-358DC29FD620}" type="datetimeFigureOut">
              <a:rPr lang="ar-IQ" smtClean="0"/>
              <a:t>10/07/1441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C0FEAE1-AFD9-4179-8768-FB94D4308562}" type="slidenum">
              <a:rPr lang="ar-IQ" smtClean="0"/>
              <a:t>‹#›</a:t>
            </a:fld>
            <a:endParaRPr lang="ar-IQ"/>
          </a:p>
        </p:txBody>
      </p:sp>
    </p:spTree>
    <p:extLst>
      <p:ext uri="{BB962C8B-B14F-4D97-AF65-F5344CB8AC3E}">
        <p14:creationId xmlns:p14="http://schemas.microsoft.com/office/powerpoint/2010/main" val="143396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116633"/>
            <a:ext cx="7772400" cy="720079"/>
          </a:xfrm>
        </p:spPr>
        <p:txBody>
          <a:bodyPr>
            <a:normAutofit/>
          </a:bodyPr>
          <a:lstStyle/>
          <a:p>
            <a:r>
              <a:rPr lang="ar-IQ" sz="2400" dirty="0" smtClean="0"/>
              <a:t>سياسة قوام السلطنة الجديدة</a:t>
            </a:r>
            <a:endParaRPr lang="ar-IQ" sz="2400" dirty="0"/>
          </a:p>
        </p:txBody>
      </p:sp>
      <p:sp>
        <p:nvSpPr>
          <p:cNvPr id="3" name="عنوان فرعي 2"/>
          <p:cNvSpPr>
            <a:spLocks noGrp="1"/>
          </p:cNvSpPr>
          <p:nvPr>
            <p:ph type="subTitle" idx="1"/>
          </p:nvPr>
        </p:nvSpPr>
        <p:spPr>
          <a:xfrm>
            <a:off x="0" y="764704"/>
            <a:ext cx="9036496" cy="5904656"/>
          </a:xfrm>
        </p:spPr>
        <p:txBody>
          <a:bodyPr>
            <a:normAutofit/>
          </a:bodyPr>
          <a:lstStyle/>
          <a:p>
            <a:pPr algn="r"/>
            <a:r>
              <a:rPr lang="ar-IQ" sz="2000" dirty="0" smtClean="0"/>
              <a:t>1- استلم الوزارة في شباط 1946 واعلن منهاج حكومته الذي تضمن تحقيق اماني الشعب بالحرية وتحسين الحالة المعاشية والضرب بيد من حديد على المحتكرين .</a:t>
            </a:r>
          </a:p>
          <a:p>
            <a:pPr algn="r"/>
            <a:r>
              <a:rPr lang="ar-IQ" sz="2000" dirty="0" smtClean="0"/>
              <a:t>2- زار موسكو للتباحث حول انسحاب القوات السوفياتية من ايران ولكنه لم يحصل على شيء وضغطت كلا من بريطانيا وامريكا على روسيا للانسحاب ،عادت المفاوضات مع السفير السوفياتي الجديد وتوصلوا الى عقد اتفاقية تضمنت (سحب القوات السوفياتية في غضون ستة اسابيع ،تأسيس شكة نفط مشركة ، تسوية الخلاف بين </a:t>
            </a:r>
            <a:r>
              <a:rPr lang="ar-IQ" sz="2000" dirty="0"/>
              <a:t>ح</a:t>
            </a:r>
            <a:r>
              <a:rPr lang="ar-IQ" sz="2000" dirty="0" smtClean="0"/>
              <a:t>كومة طهران وحكومة اذربيجان واعتبار القضية شانا داخليا )</a:t>
            </a:r>
          </a:p>
          <a:p>
            <a:pPr algn="r"/>
            <a:r>
              <a:rPr lang="ar-IQ" sz="2000" dirty="0" smtClean="0"/>
              <a:t>3-نتيجة للاتفاقية اجرى قوام السلطنة مفاوضات مع حكومة اذربيجان  وحضر جعفر </a:t>
            </a:r>
            <a:r>
              <a:rPr lang="ar-IQ" sz="2000" dirty="0" err="1" smtClean="0"/>
              <a:t>بيشوري</a:t>
            </a:r>
            <a:r>
              <a:rPr lang="ar-IQ" sz="2000" dirty="0" smtClean="0"/>
              <a:t> لطهران ولكن المفاوضات فشلت ،ثم ارسلت حكومة طهران وفدا جديدا واتفقوا على بعض النقاط .</a:t>
            </a:r>
          </a:p>
          <a:p>
            <a:pPr algn="r"/>
            <a:r>
              <a:rPr lang="ar-IQ" sz="2000" dirty="0" smtClean="0"/>
              <a:t>4- حدثت خلافات بين الاكراد والاذربيجانيين نتيجة لمحاولة اذربيجان الاستيلاء على بعض المناطق الكردية  ولمن هذه الخلافات انتهت سلميا وعقدوا اتفاقا بينهما مما ولد شكوكا في طهران .</a:t>
            </a:r>
          </a:p>
          <a:p>
            <a:pPr algn="r"/>
            <a:r>
              <a:rPr lang="ar-IQ" sz="2000" dirty="0" smtClean="0"/>
              <a:t>5- استغلت حكومة طهران الوضع وعقدت اتفاقا مع حكومة اذربيجان  واعتبرته حكومة كردستان ضدها .</a:t>
            </a:r>
          </a:p>
          <a:p>
            <a:pPr algn="r"/>
            <a:r>
              <a:rPr lang="ar-IQ" sz="2000" dirty="0" smtClean="0"/>
              <a:t>6- اسس قوام السلطنة حزبا له واعيد تكليفه بالوزارة مرة ثانية واتجه نحو اليسار واعطى حرية لأعضاء حزب توده  ،ولدت توجهات قوام السلطنة نحو اليسار شكوكا كثيره وحدثت مشاكل في الجنوب   ،اضطر الى العودة الى اليمين والغى اتفاقه مع </a:t>
            </a:r>
            <a:r>
              <a:rPr lang="ar-IQ" sz="2000" dirty="0" err="1" smtClean="0"/>
              <a:t>تودة</a:t>
            </a:r>
            <a:r>
              <a:rPr lang="ar-IQ" sz="2000" dirty="0" smtClean="0"/>
              <a:t> وشكل الوزارة للمرة الثالثة وبدء بشن حملة على الديمقراطيين  واستغل موعد الانتخابات لنشر الجيش في اذربيجان   ،بدء بالهجوم على تبريز وفر قادة الحزب الى خارج  موسكو  ثم توجهت القوات نحو الاكراد وواجهوا مقاومة شديدة ولكن تفوق الجيش النظامي </a:t>
            </a:r>
            <a:r>
              <a:rPr lang="ar-IQ" sz="2000" smtClean="0"/>
              <a:t>واسلحته  المتطورة </a:t>
            </a:r>
            <a:r>
              <a:rPr lang="ar-IQ" sz="2000" dirty="0" smtClean="0"/>
              <a:t>ساهمت بإنهاء دولة مهاباد والقي القبض على قاض محمد واعدم مع مجموعة من القادة  عام 1947.</a:t>
            </a:r>
            <a:endParaRPr lang="ar-IQ" sz="2000" dirty="0"/>
          </a:p>
        </p:txBody>
      </p:sp>
    </p:spTree>
    <p:extLst>
      <p:ext uri="{BB962C8B-B14F-4D97-AF65-F5344CB8AC3E}">
        <p14:creationId xmlns:p14="http://schemas.microsoft.com/office/powerpoint/2010/main" val="133271002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261</Words>
  <Application>Microsoft Office PowerPoint</Application>
  <PresentationFormat>عرض على الشاشة (3:4)‏</PresentationFormat>
  <Paragraphs>7</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سياسة قوام السلطنة الجديدة</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سياسة قوام السلطنة الجديدة</dc:title>
  <dc:creator>DR.Ahmed Saker 2O11</dc:creator>
  <cp:lastModifiedBy>DR.Ahmed Saker 2O11</cp:lastModifiedBy>
  <cp:revision>3</cp:revision>
  <dcterms:created xsi:type="dcterms:W3CDTF">2020-03-04T14:38:25Z</dcterms:created>
  <dcterms:modified xsi:type="dcterms:W3CDTF">2020-03-04T15:08:19Z</dcterms:modified>
</cp:coreProperties>
</file>