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60248A8-F354-4E0E-BDBD-74A2462591D1}"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3270310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0248A8-F354-4E0E-BDBD-74A2462591D1}"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3412877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0248A8-F354-4E0E-BDBD-74A2462591D1}"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27493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0248A8-F354-4E0E-BDBD-74A2462591D1}"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396460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60248A8-F354-4E0E-BDBD-74A2462591D1}"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2263208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60248A8-F354-4E0E-BDBD-74A2462591D1}"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3117507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60248A8-F354-4E0E-BDBD-74A2462591D1}" type="datetimeFigureOut">
              <a:rPr lang="ar-IQ" smtClean="0"/>
              <a:t>10/07/1441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357084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60248A8-F354-4E0E-BDBD-74A2462591D1}" type="datetimeFigureOut">
              <a:rPr lang="ar-IQ" smtClean="0"/>
              <a:t>10/07/1441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2046896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60248A8-F354-4E0E-BDBD-74A2462591D1}" type="datetimeFigureOut">
              <a:rPr lang="ar-IQ" smtClean="0"/>
              <a:t>10/07/1441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3773025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60248A8-F354-4E0E-BDBD-74A2462591D1}"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50583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60248A8-F354-4E0E-BDBD-74A2462591D1}"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FC0FC6E-0A3E-4445-802E-8AE53E1A6C12}" type="slidenum">
              <a:rPr lang="ar-IQ" smtClean="0"/>
              <a:t>‹#›</a:t>
            </a:fld>
            <a:endParaRPr lang="ar-IQ"/>
          </a:p>
        </p:txBody>
      </p:sp>
    </p:spTree>
    <p:extLst>
      <p:ext uri="{BB962C8B-B14F-4D97-AF65-F5344CB8AC3E}">
        <p14:creationId xmlns:p14="http://schemas.microsoft.com/office/powerpoint/2010/main" val="3874769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60248A8-F354-4E0E-BDBD-74A2462591D1}" type="datetimeFigureOut">
              <a:rPr lang="ar-IQ" smtClean="0"/>
              <a:t>10/07/1441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FC0FC6E-0A3E-4445-802E-8AE53E1A6C12}" type="slidenum">
              <a:rPr lang="ar-IQ" smtClean="0"/>
              <a:t>‹#›</a:t>
            </a:fld>
            <a:endParaRPr lang="ar-IQ"/>
          </a:p>
        </p:txBody>
      </p:sp>
    </p:spTree>
    <p:extLst>
      <p:ext uri="{BB962C8B-B14F-4D97-AF65-F5344CB8AC3E}">
        <p14:creationId xmlns:p14="http://schemas.microsoft.com/office/powerpoint/2010/main" val="3138653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16633"/>
            <a:ext cx="7772400" cy="720079"/>
          </a:xfrm>
        </p:spPr>
        <p:txBody>
          <a:bodyPr>
            <a:normAutofit/>
          </a:bodyPr>
          <a:lstStyle/>
          <a:p>
            <a:r>
              <a:rPr lang="ar-IQ" sz="2000" dirty="0" smtClean="0"/>
              <a:t>الحركات التحررية في ايران بعد الحرب العالمية 2-الحركة القومية للتحرير في الاحواز</a:t>
            </a:r>
            <a:endParaRPr lang="ar-IQ" sz="2000" dirty="0"/>
          </a:p>
        </p:txBody>
      </p:sp>
      <p:sp>
        <p:nvSpPr>
          <p:cNvPr id="3" name="عنوان فرعي 2"/>
          <p:cNvSpPr>
            <a:spLocks noGrp="1"/>
          </p:cNvSpPr>
          <p:nvPr>
            <p:ph type="subTitle" idx="1"/>
          </p:nvPr>
        </p:nvSpPr>
        <p:spPr>
          <a:xfrm>
            <a:off x="179512" y="836711"/>
            <a:ext cx="8856984" cy="5941459"/>
          </a:xfrm>
        </p:spPr>
        <p:txBody>
          <a:bodyPr>
            <a:normAutofit/>
          </a:bodyPr>
          <a:lstStyle/>
          <a:p>
            <a:pPr algn="r"/>
            <a:r>
              <a:rPr lang="ar-IQ" sz="2800" dirty="0" smtClean="0"/>
              <a:t>1- 29 ك2 1946 استولى الشيخ عبدالله بن الشيخ خزعل على مخفر الفيلية  واسست بعض القبائل حزب ( بلاد عيلام العربية)وطالبت بالانضمام للعراق، ثم اسسوا حزب (السعادة )</a:t>
            </a:r>
          </a:p>
          <a:p>
            <a:pPr algn="r"/>
            <a:r>
              <a:rPr lang="ar-IQ" sz="2800" dirty="0" smtClean="0"/>
              <a:t>2-واجهت تنظيمات الحزب حملة شعواء من قبل النظام واتفقت مع شركات النفط  لغرض احداق فوضى في المدينة وجرى اعتقال العديد من قادة الحزب وقتل الكثير من الأعضاء  مما ادى الى انحسار تأثير الحزب .</a:t>
            </a:r>
          </a:p>
          <a:p>
            <a:pPr algn="r"/>
            <a:r>
              <a:rPr lang="ar-IQ" sz="2800" dirty="0" smtClean="0"/>
              <a:t>3- اسس الاحوازيون عام 1946 جمعية الدفاع عن عربستان ،ثم اسسوا حزب  اتحاد عشائر الاحواز.</a:t>
            </a:r>
          </a:p>
          <a:p>
            <a:pPr algn="r"/>
            <a:r>
              <a:rPr lang="ar-IQ" sz="2800" dirty="0" smtClean="0"/>
              <a:t>4-وجه قادة الاحواز نداءات للجامعة العربية وطالبوهم بالوقوف معهم لغرض التخلص من سيطرة النظام الايراني ولكن لم يستجب لهم احد نظرا لعلاقات الشاه القوية مع ملوك ورؤساء العرب وتفضيلهم المصلحة الخاصة لكل بلد على نصرة وتأييد مطالب الاحوازيين</a:t>
            </a:r>
            <a:endParaRPr lang="ar-IQ" sz="2800" dirty="0"/>
          </a:p>
        </p:txBody>
      </p:sp>
    </p:spTree>
    <p:extLst>
      <p:ext uri="{BB962C8B-B14F-4D97-AF65-F5344CB8AC3E}">
        <p14:creationId xmlns:p14="http://schemas.microsoft.com/office/powerpoint/2010/main" val="337650137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131</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الحركات التحررية في ايران بعد الحرب العالمية 2-الحركة القومية للتحرير في الاحواز</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الحركات التحررية في ايران بعد الحرب العالمية 2-الحركة القومية للتحرير في الاحواز</dc:title>
  <dc:creator>DR.Ahmed Saker 2O11</dc:creator>
  <cp:lastModifiedBy>DR.Ahmed Saker 2O11</cp:lastModifiedBy>
  <cp:revision>2</cp:revision>
  <dcterms:created xsi:type="dcterms:W3CDTF">2020-03-04T14:23:39Z</dcterms:created>
  <dcterms:modified xsi:type="dcterms:W3CDTF">2020-03-04T14:38:16Z</dcterms:modified>
</cp:coreProperties>
</file>