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2FE9-57C0-4335-BED5-E9468DC5E776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654D2-EDC6-4C6F-81CB-D41C2F94D70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58702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2FE9-57C0-4335-BED5-E9468DC5E776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654D2-EDC6-4C6F-81CB-D41C2F94D70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9650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2FE9-57C0-4335-BED5-E9468DC5E776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654D2-EDC6-4C6F-81CB-D41C2F94D70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55208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2FE9-57C0-4335-BED5-E9468DC5E776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654D2-EDC6-4C6F-81CB-D41C2F94D70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3632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2FE9-57C0-4335-BED5-E9468DC5E776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654D2-EDC6-4C6F-81CB-D41C2F94D70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34536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2FE9-57C0-4335-BED5-E9468DC5E776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654D2-EDC6-4C6F-81CB-D41C2F94D70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87941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2FE9-57C0-4335-BED5-E9468DC5E776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654D2-EDC6-4C6F-81CB-D41C2F94D70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06460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2FE9-57C0-4335-BED5-E9468DC5E776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654D2-EDC6-4C6F-81CB-D41C2F94D70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55852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2FE9-57C0-4335-BED5-E9468DC5E776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654D2-EDC6-4C6F-81CB-D41C2F94D70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85038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2FE9-57C0-4335-BED5-E9468DC5E776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654D2-EDC6-4C6F-81CB-D41C2F94D70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53814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2FE9-57C0-4335-BED5-E9468DC5E776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654D2-EDC6-4C6F-81CB-D41C2F94D70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25548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C2FE9-57C0-4335-BED5-E9468DC5E776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654D2-EDC6-4C6F-81CB-D41C2F94D70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33658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124743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الحركات التحررية في ايران بعد الحرب العالمية الثانية-حركة اذربيجان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7504" y="1340768"/>
            <a:ext cx="8856984" cy="5400600"/>
          </a:xfrm>
        </p:spPr>
        <p:txBody>
          <a:bodyPr>
            <a:normAutofit/>
          </a:bodyPr>
          <a:lstStyle/>
          <a:p>
            <a:pPr algn="r"/>
            <a:r>
              <a:rPr lang="ar-IQ" sz="2400" dirty="0" smtClean="0"/>
              <a:t>1- اسس الاذربيجانيون الحزب الديمقراطي الاذربيجاني في اب 1945 وعقدوا مؤتمرا في 20اب 1945 حضره 744 مندوب  وانتخبوا هيئة وطنية من 39 شخصا.</a:t>
            </a:r>
          </a:p>
          <a:p>
            <a:pPr algn="r"/>
            <a:r>
              <a:rPr lang="ar-IQ" sz="2400" dirty="0" smtClean="0"/>
              <a:t>2-12كانون الاول 1945 اسسوا حكومة برئاسة جعفر </a:t>
            </a:r>
            <a:r>
              <a:rPr lang="ar-IQ" sz="2400" dirty="0" err="1" smtClean="0"/>
              <a:t>بيشوي</a:t>
            </a:r>
            <a:r>
              <a:rPr lang="ar-IQ" sz="2400" dirty="0" smtClean="0"/>
              <a:t> وقد برنامج حكومته وتضمن انشاء جمهورية اذربيجان واجراء انتخابات واعتبار اللفة الآذرية لغة رسميه وتأسيس الجامعات وتامين سيادة أذربيجان.</a:t>
            </a:r>
          </a:p>
          <a:p>
            <a:pPr algn="r"/>
            <a:r>
              <a:rPr lang="ar-IQ" sz="2400" dirty="0" smtClean="0"/>
              <a:t>3- لم تقم حكومة طهران باي مبادرة وارسلت حاكما  عاما هو مرتضى قلي بيات ومنحته صلاحيات واسعة .</a:t>
            </a:r>
          </a:p>
          <a:p>
            <a:pPr algn="r"/>
            <a:r>
              <a:rPr lang="ar-IQ" sz="2400" dirty="0" smtClean="0"/>
              <a:t>4- منعت الحكومة وصول اي امدادات لأذربيجان  وخلقت مشاكل للأذربيجانيين .</a:t>
            </a:r>
          </a:p>
          <a:p>
            <a:pPr algn="r"/>
            <a:r>
              <a:rPr lang="ar-IQ" sz="2400" dirty="0" smtClean="0"/>
              <a:t>5-قامت حكومة الاقليم باتخاذ عدة خطوات منها تأميم البنوك ومنع خروج اي مادة من الاقليم واسست جامعة أذربيجان وفتحت ملاجئ للأيتام  وسيطروا على حامية تبريز </a:t>
            </a:r>
          </a:p>
          <a:p>
            <a:pPr algn="r"/>
            <a:r>
              <a:rPr lang="ar-IQ" sz="2400" dirty="0" smtClean="0"/>
              <a:t>6- ارسلت الحكومة قوة عسكرية ولكن القوات السوفياتية منعتها  بحجة منع حدوث كارثة انسانية </a:t>
            </a:r>
          </a:p>
          <a:p>
            <a:pPr algn="r"/>
            <a:r>
              <a:rPr lang="ar-IQ" sz="2400" dirty="0" smtClean="0"/>
              <a:t>7-تقدمت ايران بشكوى لمجلس الامن الذي اتخذ قرار </a:t>
            </a:r>
            <a:r>
              <a:rPr lang="ar-IQ" sz="2400" dirty="0" err="1" smtClean="0"/>
              <a:t>باجراء</a:t>
            </a:r>
            <a:r>
              <a:rPr lang="ar-IQ" sz="2400" dirty="0" smtClean="0"/>
              <a:t> مفاوضات بين البلدين .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339356217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142</Words>
  <Application>Microsoft Office PowerPoint</Application>
  <PresentationFormat>عرض على الشاشة (3:4)‏</PresentationFormat>
  <Paragraphs>8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الحركات التحررية في ايران بعد الحرب العالمية الثانية-حركة اذربيجان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الحركات التحررية في ايران بعد الحرب العالمية الثانية-حركة اذربيجان</dc:title>
  <dc:creator>DR.Ahmed Saker 2O11</dc:creator>
  <cp:lastModifiedBy>DR.Ahmed Saker 2O11</cp:lastModifiedBy>
  <cp:revision>3</cp:revision>
  <dcterms:created xsi:type="dcterms:W3CDTF">2020-03-04T13:45:42Z</dcterms:created>
  <dcterms:modified xsi:type="dcterms:W3CDTF">2020-03-04T14:06:32Z</dcterms:modified>
</cp:coreProperties>
</file>