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08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1911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658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986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266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7082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429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43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0358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039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73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A504-86FB-40F5-8F51-D1A4FD4A11A5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E9683-3FEB-4609-9E66-9ED220385CB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256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88641"/>
            <a:ext cx="9036496" cy="720079"/>
          </a:xfrm>
        </p:spPr>
        <p:txBody>
          <a:bodyPr>
            <a:normAutofit/>
          </a:bodyPr>
          <a:lstStyle/>
          <a:p>
            <a:r>
              <a:rPr lang="ar-IQ" sz="2000" dirty="0" smtClean="0"/>
              <a:t>الحركات التحررية في ايران بعد الحرب العلمية الثانية –حركة تحرير كردستان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5760640"/>
          </a:xfrm>
        </p:spPr>
        <p:txBody>
          <a:bodyPr>
            <a:normAutofit/>
          </a:bodyPr>
          <a:lstStyle/>
          <a:p>
            <a:pPr algn="r"/>
            <a:r>
              <a:rPr lang="ar-IQ" dirty="0" smtClean="0"/>
              <a:t>1-اسس الاكراد الحزب الديمقراطي الكردستاني في اب 1945،تضمنت اهدافه اقامة حكومة ذاتية واستخدام اللغة الكردية في التعليم والدوائر، عقد الحزب مؤتمر في ت2 1945 وانتخب قاضي محمد رئيسا للحزب.</a:t>
            </a:r>
          </a:p>
          <a:p>
            <a:pPr algn="r"/>
            <a:r>
              <a:rPr lang="ar-IQ" dirty="0" smtClean="0"/>
              <a:t>2-رفضت الحكومة الاستماع الى مطالب الاكراد ولم تقبل التفاوض معهم .</a:t>
            </a:r>
          </a:p>
          <a:p>
            <a:pPr algn="r"/>
            <a:r>
              <a:rPr lang="ar-IQ" dirty="0" smtClean="0"/>
              <a:t>3- 22 كانون الثاني 1946  اعلن الاكراد قيام دولة </a:t>
            </a:r>
            <a:r>
              <a:rPr lang="ar-IQ" dirty="0" err="1" smtClean="0"/>
              <a:t>مهاباد</a:t>
            </a:r>
            <a:r>
              <a:rPr lang="ar-IQ" dirty="0" smtClean="0"/>
              <a:t> الكردية واختير قاضي محمد رئيسا للدولة.</a:t>
            </a:r>
          </a:p>
          <a:p>
            <a:pPr algn="r"/>
            <a:r>
              <a:rPr lang="ar-IQ" dirty="0" smtClean="0"/>
              <a:t>4- رصد الشاه مبلغا ماليا من ماله الخاص للقضاء على حكومة </a:t>
            </a:r>
            <a:r>
              <a:rPr lang="ar-IQ" dirty="0" err="1" smtClean="0"/>
              <a:t>مهاباد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54465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84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الحركات التحررية في ايران بعد الحرب العلمية الثانية –حركة تحرير كردستان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الحركات التحررية في ايران بعد الحرب العلمية الثانية –حركة تحرير كردستان</dc:title>
  <dc:creator>DR.Ahmed Saker 2O11</dc:creator>
  <cp:lastModifiedBy>DR.Ahmed Saker 2O11</cp:lastModifiedBy>
  <cp:revision>2</cp:revision>
  <dcterms:created xsi:type="dcterms:W3CDTF">2020-03-04T14:06:43Z</dcterms:created>
  <dcterms:modified xsi:type="dcterms:W3CDTF">2020-03-04T14:23:29Z</dcterms:modified>
</cp:coreProperties>
</file>