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9" r:id="rId4"/>
    <p:sldId id="260" r:id="rId5"/>
    <p:sldId id="271" r:id="rId6"/>
    <p:sldId id="272" r:id="rId7"/>
    <p:sldId id="263" r:id="rId8"/>
    <p:sldId id="265" r:id="rId9"/>
    <p:sldId id="258" r:id="rId10"/>
    <p:sldId id="264" r:id="rId11"/>
    <p:sldId id="262" r:id="rId12"/>
    <p:sldId id="267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E85889-EB9B-4CEB-8D40-B659D5E7681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853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F0A3214-5ACC-49E6-A565-B569756FEAA5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04F6547-E2D4-46CF-9C1F-3747C5CFDB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ar-IQ" dirty="0" smtClean="0"/>
              <a:t>اعداد</a:t>
            </a:r>
            <a:endParaRPr lang="ar-IQ" sz="4400" b="1" dirty="0" smtClean="0">
              <a:solidFill>
                <a:schemeClr val="tx1"/>
              </a:solidFill>
            </a:endParaRPr>
          </a:p>
          <a:p>
            <a:r>
              <a:rPr lang="ar-IQ" sz="4400" b="1" dirty="0" smtClean="0">
                <a:solidFill>
                  <a:schemeClr val="tx1"/>
                </a:solidFill>
              </a:rPr>
              <a:t>م.رواء ابراهيم عيسى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Derevatives</a:t>
            </a:r>
            <a:r>
              <a:rPr lang="ar-IQ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1400" y="1447800"/>
            <a:ext cx="1904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IQ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المشتقة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9487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433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94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507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14500"/>
            <a:ext cx="8763000" cy="4991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5527" y="491836"/>
            <a:ext cx="1473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h.W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100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4C594-44F8-4208-8658-C64F02B05C52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1143000"/>
          </a:xfrm>
        </p:spPr>
        <p:txBody>
          <a:bodyPr/>
          <a:lstStyle/>
          <a:p>
            <a:r>
              <a:rPr lang="en-US" altLang="zh-TW" sz="4800" b="1">
                <a:solidFill>
                  <a:srgbClr val="FF3300"/>
                </a:solidFill>
                <a:latin typeface="Comic Sans MS" pitchFamily="66" charset="0"/>
              </a:rPr>
              <a:t>Definition</a:t>
            </a:r>
            <a:endParaRPr lang="zh-TW" altLang="en-US" sz="4800" b="1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3238"/>
            <a:ext cx="9144000" cy="432276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3600">
                <a:solidFill>
                  <a:srgbClr val="3366FF"/>
                </a:solidFill>
                <a:latin typeface="Comic Sans MS" pitchFamily="66" charset="0"/>
              </a:rPr>
              <a:t>  The </a:t>
            </a:r>
            <a:r>
              <a:rPr lang="en-US" altLang="zh-TW" sz="3600">
                <a:solidFill>
                  <a:srgbClr val="00CC00"/>
                </a:solidFill>
                <a:latin typeface="Comic Sans MS" pitchFamily="66" charset="0"/>
              </a:rPr>
              <a:t>derivative f'(x)</a:t>
            </a:r>
            <a:r>
              <a:rPr lang="en-US" altLang="zh-TW" sz="3600">
                <a:solidFill>
                  <a:srgbClr val="3366FF"/>
                </a:solidFill>
                <a:latin typeface="Comic Sans MS" pitchFamily="66" charset="0"/>
              </a:rPr>
              <a:t> of the function f(x) is the slope of the tangent at the point (x, f(x)). </a:t>
            </a:r>
            <a:endParaRPr lang="zh-TW" altLang="en-US" sz="360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940175"/>
            <a:ext cx="69850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02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899160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3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67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7355-9A15-48D0-825A-AB2172E6AB28}" type="slidenum">
              <a:rPr lang="zh-TW" altLang="en-US"/>
              <a:pPr/>
              <a:t>5</a:t>
            </a:fld>
            <a:endParaRPr lang="en-US" altLang="zh-TW"/>
          </a:p>
        </p:txBody>
      </p:sp>
      <p:pic>
        <p:nvPicPr>
          <p:cNvPr id="53259" name="Picture 11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052513"/>
            <a:ext cx="9144000" cy="5545137"/>
          </a:xfrm>
          <a:noFill/>
          <a:ln/>
        </p:spPr>
      </p:pic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2124075" y="0"/>
            <a:ext cx="54006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4800" b="1">
                <a:solidFill>
                  <a:srgbClr val="FF3300"/>
                </a:solidFill>
                <a:latin typeface="Comic Sans MS" pitchFamily="66" charset="0"/>
              </a:rPr>
              <a:t>   </a:t>
            </a:r>
            <a:r>
              <a:rPr lang="en-US" altLang="zh-TW" sz="3600" b="1">
                <a:solidFill>
                  <a:srgbClr val="FF3300"/>
                </a:solidFill>
                <a:latin typeface="Comic Sans MS" pitchFamily="66" charset="0"/>
              </a:rPr>
              <a:t>Power Rule</a:t>
            </a:r>
          </a:p>
        </p:txBody>
      </p:sp>
    </p:spTree>
    <p:extLst>
      <p:ext uri="{BB962C8B-B14F-4D97-AF65-F5344CB8AC3E}">
        <p14:creationId xmlns:p14="http://schemas.microsoft.com/office/powerpoint/2010/main" val="144249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BD34-E910-48CA-9A2F-FB7D8CB5200D}" type="slidenum">
              <a:rPr lang="zh-TW" altLang="en-US"/>
              <a:pPr/>
              <a:t>6</a:t>
            </a:fld>
            <a:endParaRPr lang="en-US" altLang="zh-TW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893175" cy="56911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3600">
                <a:solidFill>
                  <a:srgbClr val="0066FF"/>
                </a:solidFill>
                <a:latin typeface="Comic Sans MS" pitchFamily="66" charset="0"/>
              </a:rPr>
              <a:t>               </a:t>
            </a:r>
            <a:r>
              <a:rPr lang="en-US" altLang="zh-TW" sz="3600" b="1">
                <a:solidFill>
                  <a:srgbClr val="FF3300"/>
                </a:solidFill>
                <a:latin typeface="Comic Sans MS" pitchFamily="66" charset="0"/>
              </a:rPr>
              <a:t>Negative Exponents</a:t>
            </a:r>
            <a:r>
              <a:rPr lang="en-US" altLang="zh-TW" sz="3600">
                <a:solidFill>
                  <a:srgbClr val="E72707"/>
                </a:solidFill>
                <a:latin typeface="Comic Sans MS" pitchFamily="66" charset="0"/>
              </a:rPr>
              <a:t> </a:t>
            </a:r>
          </a:p>
          <a:p>
            <a:pPr>
              <a:buFontTx/>
              <a:buNone/>
            </a:pPr>
            <a:r>
              <a:rPr lang="en-US" altLang="zh-TW" sz="3600">
                <a:solidFill>
                  <a:srgbClr val="0066FF"/>
                </a:solidFill>
                <a:latin typeface="Comic Sans MS" pitchFamily="66" charset="0"/>
              </a:rPr>
              <a:t>Since the power rule works for negative</a:t>
            </a:r>
          </a:p>
          <a:p>
            <a:pPr>
              <a:buFontTx/>
              <a:buNone/>
            </a:pPr>
            <a:r>
              <a:rPr lang="en-US" altLang="zh-TW" sz="3600">
                <a:solidFill>
                  <a:srgbClr val="0066FF"/>
                </a:solidFill>
                <a:latin typeface="Comic Sans MS" pitchFamily="66" charset="0"/>
              </a:rPr>
              <a:t>exponents, we have, for</a:t>
            </a:r>
            <a:r>
              <a:rPr lang="en-US" altLang="zh-TW"/>
              <a:t> </a:t>
            </a:r>
            <a:endParaRPr lang="zh-TW" altLang="en-US"/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0" y="2420938"/>
            <a:ext cx="9144000" cy="4437062"/>
            <a:chOff x="0" y="1525"/>
            <a:chExt cx="5760" cy="2795"/>
          </a:xfrm>
        </p:grpSpPr>
        <p:pic>
          <p:nvPicPr>
            <p:cNvPr id="54283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" y="1525"/>
              <a:ext cx="2494" cy="1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287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13"/>
              <a:ext cx="5760" cy="1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2437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462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9144000" cy="708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6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</TotalTime>
  <Words>56</Words>
  <Application>Microsoft Office PowerPoint</Application>
  <PresentationFormat>On-screen Show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Apothecary</vt:lpstr>
      <vt:lpstr>Derevatives </vt:lpstr>
      <vt:lpstr>Definition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Derevatives</dc:title>
  <dc:creator>boxnet</dc:creator>
  <cp:lastModifiedBy>boxnet</cp:lastModifiedBy>
  <cp:revision>3</cp:revision>
  <dcterms:created xsi:type="dcterms:W3CDTF">2020-03-01T20:49:47Z</dcterms:created>
  <dcterms:modified xsi:type="dcterms:W3CDTF">2020-03-01T21:09:12Z</dcterms:modified>
</cp:coreProperties>
</file>