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DEDF574-3791-4EB4-B9D0-90205C38FA1A}" type="datetimeFigureOut">
              <a:rPr lang="ar-IQ" smtClean="0"/>
              <a:pPr/>
              <a:t>09/07/1441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D442E1-55FF-4241-B905-E269DF11733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42E1-55FF-4241-B905-E269DF11733F}" type="slidenum">
              <a:rPr lang="ar-IQ" smtClean="0"/>
              <a:pPr/>
              <a:t>2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09/07/1441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1357290" y="857232"/>
            <a:ext cx="6357982" cy="421484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214445"/>
          </a:xfrm>
        </p:spPr>
        <p:txBody>
          <a:bodyPr/>
          <a:lstStyle/>
          <a:p>
            <a:r>
              <a:rPr lang="ar-IQ" sz="5400" dirty="0" smtClean="0"/>
              <a:t>الفن الإسلامي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138494"/>
          </a:xfrm>
        </p:spPr>
        <p:txBody>
          <a:bodyPr/>
          <a:lstStyle/>
          <a:p>
            <a:r>
              <a:rPr lang="ar-IQ" sz="4400" dirty="0" smtClean="0">
                <a:solidFill>
                  <a:schemeClr val="tx1"/>
                </a:solidFill>
              </a:rPr>
              <a:t>1 . الإسلام والتصوير 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1857356" y="1428736"/>
            <a:ext cx="5000660" cy="22145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ar-IQ" sz="6000" dirty="0" smtClean="0"/>
              <a:t>الإسلام والتصوير </a:t>
            </a:r>
            <a:endParaRPr lang="ar-IQ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ar-IQ" sz="4000" dirty="0" smtClean="0"/>
              <a:t>لم يعرف عن العرب كراهية تصوير الإسلامي حيت أن 1 . </a:t>
            </a:r>
            <a:r>
              <a:rPr lang="ar-IQ" sz="4000" dirty="0" smtClean="0">
                <a:solidFill>
                  <a:srgbClr val="92D050"/>
                </a:solidFill>
              </a:rPr>
              <a:t>(</a:t>
            </a:r>
            <a:r>
              <a:rPr lang="ar-IQ" sz="4000" dirty="0" smtClean="0"/>
              <a:t> </a:t>
            </a:r>
            <a:r>
              <a:rPr lang="ar-IQ" sz="4000" dirty="0" smtClean="0">
                <a:solidFill>
                  <a:srgbClr val="FF0000"/>
                </a:solidFill>
              </a:rPr>
              <a:t>الكعبة</a:t>
            </a:r>
            <a:r>
              <a:rPr lang="ar-IQ" sz="4000" dirty="0" smtClean="0"/>
              <a:t> </a:t>
            </a:r>
            <a:r>
              <a:rPr lang="ar-IQ" sz="4000" dirty="0" smtClean="0">
                <a:solidFill>
                  <a:srgbClr val="92D050"/>
                </a:solidFill>
              </a:rPr>
              <a:t>) </a:t>
            </a:r>
            <a:r>
              <a:rPr lang="ar-IQ" sz="4000" dirty="0" smtClean="0"/>
              <a:t>كانت مزينة بصور الشجر وصور الأنبياء ومنهم إبراهيم بهيأة شيخ وصورة عيسى بن مريم وأمه وصور الملائكة ، ولما كان يوم فتح مكة دخل </a:t>
            </a:r>
            <a:r>
              <a:rPr lang="ar-IQ" sz="4000" dirty="0" smtClean="0">
                <a:solidFill>
                  <a:srgbClr val="FF0000"/>
                </a:solidFill>
              </a:rPr>
              <a:t>الرسول علية السلام </a:t>
            </a:r>
            <a:r>
              <a:rPr lang="ar-IQ" sz="4000" dirty="0" smtClean="0"/>
              <a:t>وأمر بإزالة تلك تلك الصور وقد وضع كفة الشريفة على صورة المسيح وأمه وقال أمحو جميع الصور إلا ما تحت يدي .</a:t>
            </a:r>
          </a:p>
          <a:p>
            <a:r>
              <a:rPr lang="ar-IQ" sz="4000" dirty="0" smtClean="0"/>
              <a:t>وفي ( </a:t>
            </a:r>
            <a:r>
              <a:rPr lang="ar-IQ" sz="4000" dirty="0" smtClean="0">
                <a:solidFill>
                  <a:srgbClr val="FF0000"/>
                </a:solidFill>
              </a:rPr>
              <a:t>القران الكريم</a:t>
            </a:r>
            <a:r>
              <a:rPr lang="ar-IQ" sz="4000" dirty="0" smtClean="0"/>
              <a:t> ) لم تجد أية شريفة فيها تحريم صريح لفن التصوير .</a:t>
            </a:r>
            <a:endParaRPr lang="ar-IQ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ar-IQ" sz="4000" dirty="0" smtClean="0"/>
              <a:t>3 . ويعتقد بأن </a:t>
            </a:r>
            <a:r>
              <a:rPr lang="ar-IQ" sz="4000" dirty="0" smtClean="0">
                <a:solidFill>
                  <a:srgbClr val="FF0000"/>
                </a:solidFill>
              </a:rPr>
              <a:t>( النبي والخلفاء الراشدين ) </a:t>
            </a:r>
            <a:r>
              <a:rPr lang="ar-IQ" sz="4000" dirty="0" smtClean="0"/>
              <a:t>من بعده نهوا عن تصوير الكائنات الحية ليحموا المسلمين من الأصنام والتماثيل والصور التي تقودهم إلى العودة للشرك . وبعض الفقهاء يعتبرون عمل الصور والتماثيل محاولة غير لائقة لتقليد الخالق ، وان بعض الأحاديث الشريفة حرمت التصوير وهي تعتبر أحاديث قليله وتعود إلى القرن 9م عندما أراد المسلمين جمع الأحاديث الشريفة .</a:t>
            </a:r>
            <a:endParaRPr lang="ar-IQ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ar-IQ" sz="4000" dirty="0" smtClean="0"/>
              <a:t>أن الفن الإسلامي بسبب خضوعه لتحريم التصوير تخلى عن ميدانين عظيمين هما </a:t>
            </a:r>
            <a:r>
              <a:rPr lang="ar-IQ" sz="4000" dirty="0" smtClean="0">
                <a:solidFill>
                  <a:srgbClr val="FF0000"/>
                </a:solidFill>
              </a:rPr>
              <a:t>( فن النحت وتصوير اللوحات الفنية ) </a:t>
            </a:r>
          </a:p>
          <a:p>
            <a:pPr algn="just"/>
            <a:r>
              <a:rPr lang="ar-IQ" sz="4000" dirty="0" smtClean="0"/>
              <a:t>فالتصوير الذي ازدهر في بعض أجزاء العالم الإسلامي كان في أكثر الأحيان مقتصرا على توضيح الكتب وتزيينها </a:t>
            </a:r>
          </a:p>
          <a:p>
            <a:pPr algn="just"/>
            <a:r>
              <a:rPr lang="ar-IQ" sz="4000" dirty="0" smtClean="0"/>
              <a:t>كالكتب العلمية </a:t>
            </a:r>
          </a:p>
          <a:p>
            <a:pPr algn="just"/>
            <a:r>
              <a:rPr lang="ar-IQ" sz="4000" dirty="0" smtClean="0"/>
              <a:t>وكتب التاريخ والأدب </a:t>
            </a:r>
          </a:p>
          <a:p>
            <a:pPr algn="just"/>
            <a:r>
              <a:rPr lang="ar-IQ" sz="4000" dirty="0" smtClean="0"/>
              <a:t>ودواوين الشعر </a:t>
            </a:r>
            <a:endParaRPr lang="ar-IQ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ar-IQ" sz="4000" dirty="0" smtClean="0"/>
              <a:t>وان أقدم الصور في المخطوطات الإسلامية فقد وردت في </a:t>
            </a:r>
            <a:r>
              <a:rPr lang="ar-IQ" sz="4000" dirty="0" smtClean="0">
                <a:solidFill>
                  <a:srgbClr val="FF0000"/>
                </a:solidFill>
              </a:rPr>
              <a:t>(كتاب الأغاني ) </a:t>
            </a:r>
            <a:r>
              <a:rPr lang="ar-IQ" sz="4000" dirty="0" smtClean="0"/>
              <a:t>المحفوظة في دار الكتب الإسلامية ويرجع تاريخه إلى سنة </a:t>
            </a:r>
            <a:r>
              <a:rPr lang="ar-IQ" sz="4000" dirty="0" smtClean="0">
                <a:solidFill>
                  <a:srgbClr val="FF0000"/>
                </a:solidFill>
              </a:rPr>
              <a:t>(  1218 ) </a:t>
            </a:r>
            <a:r>
              <a:rPr lang="ar-IQ" sz="4000" dirty="0" err="1" smtClean="0"/>
              <a:t>م</a:t>
            </a:r>
            <a:r>
              <a:rPr lang="ar-IQ" sz="4000" dirty="0" smtClean="0"/>
              <a:t> وتمثل أسقف من نجران بين يدي النبي محمد علية الصلاة والسلام ، وقد استعملت هالات النور المدورة الشبيهة بالهالة التي تدور حول السيد المسيح والقديسين ، ولكن هذه الهالة لم تعد تشير إلى القدسية ، وإنما استخدمت لتعيين أعظم الأشخاص مكانة في الصورة من سلطان أو أمير . </a:t>
            </a:r>
            <a:endParaRPr lang="ar-IQ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ar-IQ" sz="4000" dirty="0" smtClean="0"/>
              <a:t>وكثرت الصور التي تمثل الرسول والتي لا تظهر فيها ملامح أو جهة بل نرى عليها نقابا يحجبها . وفي العصور المتأخرة كان النبي يرسم على شكل مجموعة من الأشعة بدون جسم أو رأس 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299</Words>
  <PresentationFormat>عرض على الشاشة (3:4)‏</PresentationFormat>
  <Paragraphs>14</Paragraphs>
  <Slides>7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الفن الإسلامي </vt:lpstr>
      <vt:lpstr>الإسلام والتصوير 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الفن الإسلامي </dc:title>
  <dc:creator>pv</dc:creator>
  <cp:lastModifiedBy>pv</cp:lastModifiedBy>
  <cp:revision>47</cp:revision>
  <dcterms:created xsi:type="dcterms:W3CDTF">2020-02-09T17:59:37Z</dcterms:created>
  <dcterms:modified xsi:type="dcterms:W3CDTF">2020-03-03T01:11:13Z</dcterms:modified>
</cp:coreProperties>
</file>