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9" r:id="rId2"/>
    <p:sldId id="256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953" autoAdjust="0"/>
    <p:restoredTop sz="94660"/>
  </p:normalViewPr>
  <p:slideViewPr>
    <p:cSldViewPr>
      <p:cViewPr>
        <p:scale>
          <a:sx n="75" d="100"/>
          <a:sy n="75" d="100"/>
        </p:scale>
        <p:origin x="-73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395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17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523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729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011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565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148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833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030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4793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779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960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88640" y="2267745"/>
            <a:ext cx="6669361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المحاضرة </a:t>
            </a:r>
            <a:r>
              <a:rPr lang="ar-IQ" sz="4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الواحد والعشرون</a:t>
            </a:r>
            <a:endParaRPr lang="ar-SA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ar-S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المرحلة / </a:t>
            </a:r>
            <a:r>
              <a:rPr lang="ar-IQ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الثالثة</a:t>
            </a:r>
            <a:endParaRPr lang="ar-SA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ar-S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مادة / </a:t>
            </a:r>
            <a:r>
              <a:rPr lang="ar-IQ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التقنيات التربوية </a:t>
            </a:r>
            <a:endParaRPr lang="ar-SA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ar-IQ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مدرس </a:t>
            </a:r>
            <a:r>
              <a:rPr lang="ar-S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المادة</a:t>
            </a:r>
            <a:r>
              <a:rPr lang="ar-SA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/ </a:t>
            </a:r>
            <a:r>
              <a:rPr lang="ar-IQ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د. محمد صبيح </a:t>
            </a:r>
            <a:endParaRPr lang="ar-S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72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39" y="80937"/>
            <a:ext cx="6459319" cy="898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0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49" y="81368"/>
            <a:ext cx="6458699" cy="898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8346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17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نسق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Age Moment Studio</dc:creator>
  <cp:lastModifiedBy>Maher</cp:lastModifiedBy>
  <cp:revision>37</cp:revision>
  <dcterms:created xsi:type="dcterms:W3CDTF">2018-12-18T16:01:10Z</dcterms:created>
  <dcterms:modified xsi:type="dcterms:W3CDTF">2020-03-03T11:03:21Z</dcterms:modified>
</cp:coreProperties>
</file>