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91" r:id="rId6"/>
    <p:sldId id="261" r:id="rId7"/>
    <p:sldId id="262" r:id="rId8"/>
    <p:sldId id="287" r:id="rId9"/>
    <p:sldId id="263" r:id="rId10"/>
    <p:sldId id="264" r:id="rId11"/>
    <p:sldId id="290" r:id="rId12"/>
    <p:sldId id="265" r:id="rId13"/>
    <p:sldId id="293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3" r:id="rId30"/>
    <p:sldId id="284" r:id="rId31"/>
    <p:sldId id="285" r:id="rId32"/>
    <p:sldId id="288" r:id="rId33"/>
    <p:sldId id="289" r:id="rId3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E8FA"/>
    <a:srgbClr val="40FA52"/>
    <a:srgbClr val="06E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1" d="100"/>
          <a:sy n="61" d="100"/>
        </p:scale>
        <p:origin x="1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6DD76-E2AF-4792-B3F2-32C444D0099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0E66251-8362-46DE-A114-FB760CB33D78}">
      <dgm:prSet phldrT="[نص]"/>
      <dgm:spPr/>
      <dgm:t>
        <a:bodyPr/>
        <a:lstStyle/>
        <a:p>
          <a:pPr rtl="1"/>
          <a:r>
            <a:rPr lang="ar-SA" dirty="0" smtClean="0"/>
            <a:t>الجهاز العصبي </a:t>
          </a:r>
          <a:endParaRPr lang="ar-SA" dirty="0"/>
        </a:p>
      </dgm:t>
    </dgm:pt>
    <dgm:pt modelId="{2A5E06C6-BD33-4EF6-8D55-1D382A1346CB}" type="parTrans" cxnId="{E24C9258-B5A5-4301-8773-43CB27C5C44C}">
      <dgm:prSet/>
      <dgm:spPr/>
      <dgm:t>
        <a:bodyPr/>
        <a:lstStyle/>
        <a:p>
          <a:pPr rtl="1"/>
          <a:endParaRPr lang="ar-SA"/>
        </a:p>
      </dgm:t>
    </dgm:pt>
    <dgm:pt modelId="{2E54ED77-C35F-498B-AF2E-9E5E32E92D33}" type="sibTrans" cxnId="{E24C9258-B5A5-4301-8773-43CB27C5C44C}">
      <dgm:prSet/>
      <dgm:spPr/>
      <dgm:t>
        <a:bodyPr/>
        <a:lstStyle/>
        <a:p>
          <a:pPr rtl="1"/>
          <a:endParaRPr lang="ar-SA"/>
        </a:p>
      </dgm:t>
    </dgm:pt>
    <dgm:pt modelId="{0EF70702-ADEC-4F39-9D45-C0BE82330C0F}">
      <dgm:prSet phldrT="[نص]"/>
      <dgm:spPr/>
      <dgm:t>
        <a:bodyPr/>
        <a:lstStyle/>
        <a:p>
          <a:pPr rtl="1"/>
          <a:r>
            <a:rPr lang="ar-SA" dirty="0" smtClean="0"/>
            <a:t>فرعي </a:t>
          </a:r>
          <a:endParaRPr lang="ar-SA" dirty="0"/>
        </a:p>
      </dgm:t>
    </dgm:pt>
    <dgm:pt modelId="{43B91C42-298B-4D5C-A2AB-E87DF4C3C226}" type="parTrans" cxnId="{6596D1FA-9DB8-428D-B929-19F5299B9071}">
      <dgm:prSet/>
      <dgm:spPr/>
      <dgm:t>
        <a:bodyPr/>
        <a:lstStyle/>
        <a:p>
          <a:pPr rtl="1"/>
          <a:endParaRPr lang="ar-SA"/>
        </a:p>
      </dgm:t>
    </dgm:pt>
    <dgm:pt modelId="{DAB7995E-303B-45B6-BC0E-BB45C7288ECD}" type="sibTrans" cxnId="{6596D1FA-9DB8-428D-B929-19F5299B9071}">
      <dgm:prSet/>
      <dgm:spPr/>
      <dgm:t>
        <a:bodyPr/>
        <a:lstStyle/>
        <a:p>
          <a:pPr rtl="1"/>
          <a:endParaRPr lang="ar-SA"/>
        </a:p>
      </dgm:t>
    </dgm:pt>
    <dgm:pt modelId="{28339B96-3CC0-423F-A85F-E40AF532ACB8}">
      <dgm:prSet phldrT="[نص]"/>
      <dgm:spPr/>
      <dgm:t>
        <a:bodyPr/>
        <a:lstStyle/>
        <a:p>
          <a:pPr rtl="1"/>
          <a:r>
            <a:rPr lang="ar-SA" dirty="0" smtClean="0"/>
            <a:t>حسي</a:t>
          </a:r>
          <a:endParaRPr lang="ar-SA" dirty="0"/>
        </a:p>
      </dgm:t>
    </dgm:pt>
    <dgm:pt modelId="{613D676A-E536-404A-88BD-68A7AD28BB63}" type="parTrans" cxnId="{CEC25AED-C06D-4372-9726-D2FF7CA3B8E0}">
      <dgm:prSet/>
      <dgm:spPr/>
      <dgm:t>
        <a:bodyPr/>
        <a:lstStyle/>
        <a:p>
          <a:pPr rtl="1"/>
          <a:endParaRPr lang="ar-SA"/>
        </a:p>
      </dgm:t>
    </dgm:pt>
    <dgm:pt modelId="{781830CE-B6E1-43E1-8FB1-9ECF2C503C9C}" type="sibTrans" cxnId="{CEC25AED-C06D-4372-9726-D2FF7CA3B8E0}">
      <dgm:prSet/>
      <dgm:spPr/>
      <dgm:t>
        <a:bodyPr/>
        <a:lstStyle/>
        <a:p>
          <a:pPr rtl="1"/>
          <a:endParaRPr lang="ar-SA"/>
        </a:p>
      </dgm:t>
    </dgm:pt>
    <dgm:pt modelId="{EA8D1535-C56A-4A5B-B178-6355E84BFDCB}">
      <dgm:prSet phldrT="[نص]"/>
      <dgm:spPr/>
      <dgm:t>
        <a:bodyPr/>
        <a:lstStyle/>
        <a:p>
          <a:pPr rtl="1"/>
          <a:r>
            <a:rPr lang="ar-SA" dirty="0" smtClean="0"/>
            <a:t>جسدي </a:t>
          </a:r>
          <a:endParaRPr lang="ar-SA" dirty="0"/>
        </a:p>
      </dgm:t>
    </dgm:pt>
    <dgm:pt modelId="{943C0148-14BB-4A62-AE2B-EB9EBB037381}" type="parTrans" cxnId="{4D342AFE-9CDB-4A39-B78A-838CAF9727F9}">
      <dgm:prSet/>
      <dgm:spPr/>
      <dgm:t>
        <a:bodyPr/>
        <a:lstStyle/>
        <a:p>
          <a:pPr rtl="1"/>
          <a:endParaRPr lang="ar-SA"/>
        </a:p>
      </dgm:t>
    </dgm:pt>
    <dgm:pt modelId="{45AED97F-DE2A-4A83-8B95-B5E5B211A244}" type="sibTrans" cxnId="{4D342AFE-9CDB-4A39-B78A-838CAF9727F9}">
      <dgm:prSet/>
      <dgm:spPr/>
      <dgm:t>
        <a:bodyPr/>
        <a:lstStyle/>
        <a:p>
          <a:pPr rtl="1"/>
          <a:endParaRPr lang="ar-SA"/>
        </a:p>
      </dgm:t>
    </dgm:pt>
    <dgm:pt modelId="{833D6818-E271-44C4-BE18-C33CEAA595B0}">
      <dgm:prSet phldrT="[نص]"/>
      <dgm:spPr/>
      <dgm:t>
        <a:bodyPr/>
        <a:lstStyle/>
        <a:p>
          <a:pPr rtl="1"/>
          <a:r>
            <a:rPr lang="ar-SA" dirty="0" smtClean="0"/>
            <a:t>مركزي </a:t>
          </a:r>
          <a:endParaRPr lang="ar-SA" dirty="0"/>
        </a:p>
      </dgm:t>
    </dgm:pt>
    <dgm:pt modelId="{D1A7C84F-0A13-4678-B873-7F67B986DF54}" type="parTrans" cxnId="{02BF6A8C-E0A4-4482-8AD6-4FCCDC26BC43}">
      <dgm:prSet/>
      <dgm:spPr/>
      <dgm:t>
        <a:bodyPr/>
        <a:lstStyle/>
        <a:p>
          <a:pPr rtl="1"/>
          <a:endParaRPr lang="ar-SA"/>
        </a:p>
      </dgm:t>
    </dgm:pt>
    <dgm:pt modelId="{9B538F9E-D31A-4856-BB3E-A3D50A8AFAFD}" type="sibTrans" cxnId="{02BF6A8C-E0A4-4482-8AD6-4FCCDC26BC43}">
      <dgm:prSet/>
      <dgm:spPr/>
      <dgm:t>
        <a:bodyPr/>
        <a:lstStyle/>
        <a:p>
          <a:pPr rtl="1"/>
          <a:endParaRPr lang="ar-SA"/>
        </a:p>
      </dgm:t>
    </dgm:pt>
    <dgm:pt modelId="{5BE2BB46-589E-402E-A520-5B51FD6ABF96}">
      <dgm:prSet/>
      <dgm:spPr/>
      <dgm:t>
        <a:bodyPr/>
        <a:lstStyle/>
        <a:p>
          <a:pPr rtl="1"/>
          <a:r>
            <a:rPr lang="ar-SA" dirty="0" smtClean="0"/>
            <a:t>الحبل </a:t>
          </a:r>
          <a:r>
            <a:rPr lang="ar-SA" dirty="0" err="1" smtClean="0"/>
            <a:t>الشوكي</a:t>
          </a:r>
          <a:endParaRPr lang="ar-SA" dirty="0"/>
        </a:p>
      </dgm:t>
    </dgm:pt>
    <dgm:pt modelId="{65A7EC54-7A96-41B3-8254-567A946EE007}" type="parTrans" cxnId="{BC3ABE27-954D-4A6D-AAAA-2FBE2C598448}">
      <dgm:prSet/>
      <dgm:spPr/>
      <dgm:t>
        <a:bodyPr/>
        <a:lstStyle/>
        <a:p>
          <a:pPr rtl="1"/>
          <a:endParaRPr lang="ar-SA"/>
        </a:p>
      </dgm:t>
    </dgm:pt>
    <dgm:pt modelId="{0BE67CB7-20C6-4FEF-9DEE-4126FADB54AA}" type="sibTrans" cxnId="{BC3ABE27-954D-4A6D-AAAA-2FBE2C598448}">
      <dgm:prSet/>
      <dgm:spPr/>
      <dgm:t>
        <a:bodyPr/>
        <a:lstStyle/>
        <a:p>
          <a:pPr rtl="1"/>
          <a:endParaRPr lang="ar-SA"/>
        </a:p>
      </dgm:t>
    </dgm:pt>
    <dgm:pt modelId="{FD8C5169-D1B7-4E2F-A0C2-F50810C59D58}">
      <dgm:prSet phldrT="[نص]"/>
      <dgm:spPr/>
      <dgm:t>
        <a:bodyPr/>
        <a:lstStyle/>
        <a:p>
          <a:pPr rtl="1"/>
          <a:r>
            <a:rPr lang="ar-SA" dirty="0" smtClean="0"/>
            <a:t>الدماغ </a:t>
          </a:r>
          <a:endParaRPr lang="ar-SA" dirty="0"/>
        </a:p>
      </dgm:t>
    </dgm:pt>
    <dgm:pt modelId="{EA5BAB11-8B98-4526-B8DD-D409C52A6CBA}" type="sibTrans" cxnId="{A9239F0C-03AF-4ED2-983E-4C0A8228A7FB}">
      <dgm:prSet/>
      <dgm:spPr/>
      <dgm:t>
        <a:bodyPr/>
        <a:lstStyle/>
        <a:p>
          <a:pPr rtl="1"/>
          <a:endParaRPr lang="ar-SA"/>
        </a:p>
      </dgm:t>
    </dgm:pt>
    <dgm:pt modelId="{38A26732-948F-491B-8481-548A19BE50CF}" type="parTrans" cxnId="{A9239F0C-03AF-4ED2-983E-4C0A8228A7FB}">
      <dgm:prSet/>
      <dgm:spPr/>
      <dgm:t>
        <a:bodyPr/>
        <a:lstStyle/>
        <a:p>
          <a:pPr rtl="1"/>
          <a:endParaRPr lang="ar-SA"/>
        </a:p>
      </dgm:t>
    </dgm:pt>
    <dgm:pt modelId="{FC7C0A7F-28AF-48E8-B7AE-15D1A0F0B5D6}">
      <dgm:prSet/>
      <dgm:spPr/>
      <dgm:t>
        <a:bodyPr/>
        <a:lstStyle/>
        <a:p>
          <a:pPr rtl="1"/>
          <a:r>
            <a:rPr lang="ar-SA" dirty="0" smtClean="0"/>
            <a:t>المخ </a:t>
          </a:r>
          <a:endParaRPr lang="ar-SA" dirty="0"/>
        </a:p>
      </dgm:t>
    </dgm:pt>
    <dgm:pt modelId="{B24C3405-CC09-45F6-9EF9-EB58AFF4E856}" type="parTrans" cxnId="{CF6001BC-FA6C-4A3A-B479-22982DDB95C2}">
      <dgm:prSet/>
      <dgm:spPr/>
      <dgm:t>
        <a:bodyPr/>
        <a:lstStyle/>
        <a:p>
          <a:pPr rtl="1"/>
          <a:endParaRPr lang="ar-SA"/>
        </a:p>
      </dgm:t>
    </dgm:pt>
    <dgm:pt modelId="{41D97FEB-8B9C-4D26-B0DB-39AB6B963EA2}" type="sibTrans" cxnId="{CF6001BC-FA6C-4A3A-B479-22982DDB95C2}">
      <dgm:prSet/>
      <dgm:spPr/>
      <dgm:t>
        <a:bodyPr/>
        <a:lstStyle/>
        <a:p>
          <a:pPr rtl="1"/>
          <a:endParaRPr lang="ar-SA"/>
        </a:p>
      </dgm:t>
    </dgm:pt>
    <dgm:pt modelId="{7CD1EA17-08F8-45FA-BCCF-A68D37DE3E37}">
      <dgm:prSet/>
      <dgm:spPr/>
      <dgm:t>
        <a:bodyPr/>
        <a:lstStyle/>
        <a:p>
          <a:pPr rtl="1"/>
          <a:r>
            <a:rPr lang="ar-SA" dirty="0" smtClean="0"/>
            <a:t>جذع المخ</a:t>
          </a:r>
          <a:endParaRPr lang="ar-SA" dirty="0"/>
        </a:p>
      </dgm:t>
    </dgm:pt>
    <dgm:pt modelId="{75D852A1-B779-4F0B-A0BA-B3BCBEEF039A}" type="parTrans" cxnId="{C95F9109-AFC5-4413-80E8-87C50AB6BEDA}">
      <dgm:prSet/>
      <dgm:spPr/>
      <dgm:t>
        <a:bodyPr/>
        <a:lstStyle/>
        <a:p>
          <a:pPr rtl="1"/>
          <a:endParaRPr lang="ar-SA"/>
        </a:p>
      </dgm:t>
    </dgm:pt>
    <dgm:pt modelId="{C737590F-E7B1-474D-9246-565707964629}" type="sibTrans" cxnId="{C95F9109-AFC5-4413-80E8-87C50AB6BEDA}">
      <dgm:prSet/>
      <dgm:spPr/>
      <dgm:t>
        <a:bodyPr/>
        <a:lstStyle/>
        <a:p>
          <a:pPr rtl="1"/>
          <a:endParaRPr lang="ar-SA"/>
        </a:p>
      </dgm:t>
    </dgm:pt>
    <dgm:pt modelId="{C44E7B92-3C4F-43AE-BFD2-2002232CA4E5}">
      <dgm:prSet/>
      <dgm:spPr/>
      <dgm:t>
        <a:bodyPr/>
        <a:lstStyle/>
        <a:p>
          <a:pPr rtl="1"/>
          <a:r>
            <a:rPr lang="ar-SA" dirty="0" smtClean="0"/>
            <a:t>المخيخ</a:t>
          </a:r>
          <a:endParaRPr lang="ar-SA" dirty="0"/>
        </a:p>
      </dgm:t>
    </dgm:pt>
    <dgm:pt modelId="{AD238A67-9659-48C4-A7A3-319B7333A360}" type="parTrans" cxnId="{1B4DA8F0-B4EE-4ABE-A7E9-BC36A610E8F8}">
      <dgm:prSet/>
      <dgm:spPr/>
      <dgm:t>
        <a:bodyPr/>
        <a:lstStyle/>
        <a:p>
          <a:pPr rtl="1"/>
          <a:endParaRPr lang="ar-SA"/>
        </a:p>
      </dgm:t>
    </dgm:pt>
    <dgm:pt modelId="{02439E6B-1182-42FE-8CEE-AC62C173146F}" type="sibTrans" cxnId="{1B4DA8F0-B4EE-4ABE-A7E9-BC36A610E8F8}">
      <dgm:prSet/>
      <dgm:spPr/>
      <dgm:t>
        <a:bodyPr/>
        <a:lstStyle/>
        <a:p>
          <a:pPr rtl="1"/>
          <a:endParaRPr lang="ar-SA"/>
        </a:p>
      </dgm:t>
    </dgm:pt>
    <dgm:pt modelId="{02D426C7-046F-409A-AF72-687CA0A416B2}">
      <dgm:prSet/>
      <dgm:spPr/>
      <dgm:t>
        <a:bodyPr/>
        <a:lstStyle/>
        <a:p>
          <a:pPr rtl="1"/>
          <a:r>
            <a:rPr lang="ar-SA" dirty="0" smtClean="0"/>
            <a:t>الأمامي </a:t>
          </a:r>
          <a:endParaRPr lang="ar-SA" dirty="0"/>
        </a:p>
      </dgm:t>
    </dgm:pt>
    <dgm:pt modelId="{278B9DC9-DEB1-4E1A-91C8-39706FE0B263}" type="parTrans" cxnId="{D469D0D8-F6E2-4686-93F1-5829C1F15D16}">
      <dgm:prSet/>
      <dgm:spPr/>
      <dgm:t>
        <a:bodyPr/>
        <a:lstStyle/>
        <a:p>
          <a:pPr rtl="1"/>
          <a:endParaRPr lang="ar-SA"/>
        </a:p>
      </dgm:t>
    </dgm:pt>
    <dgm:pt modelId="{9F0502FE-B623-41DF-8FB8-48ECCD846187}" type="sibTrans" cxnId="{D469D0D8-F6E2-4686-93F1-5829C1F15D16}">
      <dgm:prSet/>
      <dgm:spPr/>
      <dgm:t>
        <a:bodyPr/>
        <a:lstStyle/>
        <a:p>
          <a:pPr rtl="1"/>
          <a:endParaRPr lang="ar-SA"/>
        </a:p>
      </dgm:t>
    </dgm:pt>
    <dgm:pt modelId="{849ED38D-B007-4271-BC6D-814B75A56F2D}">
      <dgm:prSet/>
      <dgm:spPr/>
      <dgm:t>
        <a:bodyPr/>
        <a:lstStyle/>
        <a:p>
          <a:pPr rtl="1"/>
          <a:r>
            <a:rPr lang="ar-SA" dirty="0" smtClean="0"/>
            <a:t>الأوسط</a:t>
          </a:r>
          <a:endParaRPr lang="ar-SA" dirty="0"/>
        </a:p>
      </dgm:t>
    </dgm:pt>
    <dgm:pt modelId="{1C418C59-BD7A-4817-9CDB-FAB08606D322}" type="parTrans" cxnId="{8CA76609-F5A0-4513-9C9C-083A364040D6}">
      <dgm:prSet/>
      <dgm:spPr/>
      <dgm:t>
        <a:bodyPr/>
        <a:lstStyle/>
        <a:p>
          <a:pPr rtl="1"/>
          <a:endParaRPr lang="ar-SA"/>
        </a:p>
      </dgm:t>
    </dgm:pt>
    <dgm:pt modelId="{D997B3FA-77D5-49E9-93D9-B979F63A11E0}" type="sibTrans" cxnId="{8CA76609-F5A0-4513-9C9C-083A364040D6}">
      <dgm:prSet/>
      <dgm:spPr/>
      <dgm:t>
        <a:bodyPr/>
        <a:lstStyle/>
        <a:p>
          <a:pPr rtl="1"/>
          <a:endParaRPr lang="ar-SA"/>
        </a:p>
      </dgm:t>
    </dgm:pt>
    <dgm:pt modelId="{6EADD758-89DB-4360-8D9F-44A200B37130}">
      <dgm:prSet/>
      <dgm:spPr/>
      <dgm:t>
        <a:bodyPr/>
        <a:lstStyle/>
        <a:p>
          <a:pPr rtl="1"/>
          <a:r>
            <a:rPr lang="ar-SA" dirty="0" smtClean="0"/>
            <a:t>الخلفي</a:t>
          </a:r>
          <a:endParaRPr lang="ar-SA" dirty="0"/>
        </a:p>
      </dgm:t>
    </dgm:pt>
    <dgm:pt modelId="{AB09EDD7-8BAA-4B65-8CC9-C60F92A361E9}" type="parTrans" cxnId="{F0196550-7C5F-4B7F-8022-C8606D1D4578}">
      <dgm:prSet/>
      <dgm:spPr/>
      <dgm:t>
        <a:bodyPr/>
        <a:lstStyle/>
        <a:p>
          <a:pPr rtl="1"/>
          <a:endParaRPr lang="ar-SA"/>
        </a:p>
      </dgm:t>
    </dgm:pt>
    <dgm:pt modelId="{4D1B7476-88A4-4A0C-AC2E-B25D6DEEEF6C}" type="sibTrans" cxnId="{F0196550-7C5F-4B7F-8022-C8606D1D4578}">
      <dgm:prSet/>
      <dgm:spPr/>
      <dgm:t>
        <a:bodyPr/>
        <a:lstStyle/>
        <a:p>
          <a:pPr rtl="1"/>
          <a:endParaRPr lang="ar-SA"/>
        </a:p>
      </dgm:t>
    </dgm:pt>
    <dgm:pt modelId="{89571D0D-8BFA-4F62-85D2-B35A0CF78170}">
      <dgm:prSet/>
      <dgm:spPr/>
      <dgm:t>
        <a:bodyPr/>
        <a:lstStyle/>
        <a:p>
          <a:pPr rtl="1"/>
          <a:r>
            <a:rPr lang="ar-SA" dirty="0" smtClean="0"/>
            <a:t>مخ خلفي وأوسط</a:t>
          </a:r>
          <a:endParaRPr lang="ar-SA" dirty="0"/>
        </a:p>
      </dgm:t>
    </dgm:pt>
    <dgm:pt modelId="{034C6A25-A0DA-4BB9-84C6-FB3F2157DB84}" type="parTrans" cxnId="{49C228B0-F137-4E0A-A65E-90491395BC03}">
      <dgm:prSet/>
      <dgm:spPr/>
      <dgm:t>
        <a:bodyPr/>
        <a:lstStyle/>
        <a:p>
          <a:pPr rtl="1"/>
          <a:endParaRPr lang="ar-SA"/>
        </a:p>
      </dgm:t>
    </dgm:pt>
    <dgm:pt modelId="{EB1FE7F0-758C-440A-B618-2CCE9A61906E}" type="sibTrans" cxnId="{49C228B0-F137-4E0A-A65E-90491395BC03}">
      <dgm:prSet/>
      <dgm:spPr/>
      <dgm:t>
        <a:bodyPr/>
        <a:lstStyle/>
        <a:p>
          <a:pPr rtl="1"/>
          <a:endParaRPr lang="ar-SA"/>
        </a:p>
      </dgm:t>
    </dgm:pt>
    <dgm:pt modelId="{3C133163-D4F0-4227-A881-D38569667A07}">
      <dgm:prSet/>
      <dgm:spPr/>
      <dgm:t>
        <a:bodyPr/>
        <a:lstStyle/>
        <a:p>
          <a:pPr rtl="1"/>
          <a:r>
            <a:rPr lang="ar-SA" dirty="0" smtClean="0"/>
            <a:t>جسر</a:t>
          </a:r>
          <a:endParaRPr lang="ar-SA" dirty="0"/>
        </a:p>
      </dgm:t>
    </dgm:pt>
    <dgm:pt modelId="{D019C9F7-31C6-420F-B73E-30131848DB4A}" type="parTrans" cxnId="{66321610-D81B-4C7C-8F7C-7FAF7A5CEA3F}">
      <dgm:prSet/>
      <dgm:spPr/>
      <dgm:t>
        <a:bodyPr/>
        <a:lstStyle/>
        <a:p>
          <a:pPr rtl="1"/>
          <a:endParaRPr lang="ar-SA"/>
        </a:p>
      </dgm:t>
    </dgm:pt>
    <dgm:pt modelId="{014F6166-969B-43B8-8EB4-ED9D2EF5C26E}" type="sibTrans" cxnId="{66321610-D81B-4C7C-8F7C-7FAF7A5CEA3F}">
      <dgm:prSet/>
      <dgm:spPr/>
      <dgm:t>
        <a:bodyPr/>
        <a:lstStyle/>
        <a:p>
          <a:pPr rtl="1"/>
          <a:endParaRPr lang="ar-SA"/>
        </a:p>
      </dgm:t>
    </dgm:pt>
    <dgm:pt modelId="{AE757ABE-9DBC-436A-B327-1D54B763AFAE}">
      <dgm:prSet/>
      <dgm:spPr/>
      <dgm:t>
        <a:bodyPr/>
        <a:lstStyle/>
        <a:p>
          <a:pPr rtl="1"/>
          <a:r>
            <a:rPr lang="ar-SA" dirty="0" smtClean="0"/>
            <a:t>نخاع</a:t>
          </a:r>
          <a:endParaRPr lang="ar-SA" dirty="0"/>
        </a:p>
      </dgm:t>
    </dgm:pt>
    <dgm:pt modelId="{9412E94C-131A-4437-89DA-0EEF8C84265C}" type="parTrans" cxnId="{F9DFC397-1BD9-4E20-B8EC-8434BB6FD519}">
      <dgm:prSet/>
      <dgm:spPr/>
      <dgm:t>
        <a:bodyPr/>
        <a:lstStyle/>
        <a:p>
          <a:pPr rtl="1"/>
          <a:endParaRPr lang="ar-SA"/>
        </a:p>
      </dgm:t>
    </dgm:pt>
    <dgm:pt modelId="{96ECDC49-3A08-4B02-8F17-114448D92812}" type="sibTrans" cxnId="{F9DFC397-1BD9-4E20-B8EC-8434BB6FD519}">
      <dgm:prSet/>
      <dgm:spPr/>
      <dgm:t>
        <a:bodyPr/>
        <a:lstStyle/>
        <a:p>
          <a:pPr rtl="1"/>
          <a:endParaRPr lang="ar-SA"/>
        </a:p>
      </dgm:t>
    </dgm:pt>
    <dgm:pt modelId="{1EAFDFFB-AE56-4BB0-B6D2-8A3BB529F8EA}" type="pres">
      <dgm:prSet presAssocID="{BF66DD76-E2AF-4792-B3F2-32C444D0099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26AD9745-8DB9-4155-B1B1-F09886A5BDE1}" type="pres">
      <dgm:prSet presAssocID="{D0E66251-8362-46DE-A114-FB760CB33D78}" presName="hierRoot1" presStyleCnt="0"/>
      <dgm:spPr/>
    </dgm:pt>
    <dgm:pt modelId="{A2C9EEDD-2575-4DBE-8095-0AB0405FCC2D}" type="pres">
      <dgm:prSet presAssocID="{D0E66251-8362-46DE-A114-FB760CB33D78}" presName="composite" presStyleCnt="0"/>
      <dgm:spPr/>
    </dgm:pt>
    <dgm:pt modelId="{52A468FB-EADE-4498-BF47-12A7CCF725BF}" type="pres">
      <dgm:prSet presAssocID="{D0E66251-8362-46DE-A114-FB760CB33D78}" presName="background" presStyleLbl="node0" presStyleIdx="0" presStyleCnt="4"/>
      <dgm:spPr/>
    </dgm:pt>
    <dgm:pt modelId="{4F3AB49B-084D-49D2-B92A-1FA763F5E8B0}" type="pres">
      <dgm:prSet presAssocID="{D0E66251-8362-46DE-A114-FB760CB33D78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F939E61-72D8-4359-AD06-D5BDF07521C2}" type="pres">
      <dgm:prSet presAssocID="{D0E66251-8362-46DE-A114-FB760CB33D78}" presName="hierChild2" presStyleCnt="0"/>
      <dgm:spPr/>
    </dgm:pt>
    <dgm:pt modelId="{0217EF39-5CD3-4AC9-B372-B0DE2FBDB730}" type="pres">
      <dgm:prSet presAssocID="{43B91C42-298B-4D5C-A2AB-E87DF4C3C226}" presName="Name10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D17E1081-DAD1-44BE-9D04-AEF8DFE35AE2}" type="pres">
      <dgm:prSet presAssocID="{0EF70702-ADEC-4F39-9D45-C0BE82330C0F}" presName="hierRoot2" presStyleCnt="0"/>
      <dgm:spPr/>
    </dgm:pt>
    <dgm:pt modelId="{A544A3B3-36DA-4AFB-9789-E732789614DF}" type="pres">
      <dgm:prSet presAssocID="{0EF70702-ADEC-4F39-9D45-C0BE82330C0F}" presName="composite2" presStyleCnt="0"/>
      <dgm:spPr/>
    </dgm:pt>
    <dgm:pt modelId="{73536F42-E3E2-4955-806A-058F9D56F08E}" type="pres">
      <dgm:prSet presAssocID="{0EF70702-ADEC-4F39-9D45-C0BE82330C0F}" presName="background2" presStyleLbl="node2" presStyleIdx="0" presStyleCnt="2"/>
      <dgm:spPr/>
    </dgm:pt>
    <dgm:pt modelId="{4D7A0416-495E-4F27-8027-C3EDFB8E8A1C}" type="pres">
      <dgm:prSet presAssocID="{0EF70702-ADEC-4F39-9D45-C0BE82330C0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DC89E46-2EC3-4ECC-A4E7-FC6E21553AAA}" type="pres">
      <dgm:prSet presAssocID="{0EF70702-ADEC-4F39-9D45-C0BE82330C0F}" presName="hierChild3" presStyleCnt="0"/>
      <dgm:spPr/>
    </dgm:pt>
    <dgm:pt modelId="{9424B4DE-A6DB-481D-99C9-3CF28A00CDA1}" type="pres">
      <dgm:prSet presAssocID="{613D676A-E536-404A-88BD-68A7AD28BB63}" presName="Name17" presStyleLbl="parChTrans1D3" presStyleIdx="0" presStyleCnt="4"/>
      <dgm:spPr/>
      <dgm:t>
        <a:bodyPr/>
        <a:lstStyle/>
        <a:p>
          <a:pPr rtl="1"/>
          <a:endParaRPr lang="ar-SA"/>
        </a:p>
      </dgm:t>
    </dgm:pt>
    <dgm:pt modelId="{BE79D5C8-DF26-4532-B02A-6A4DF0042B49}" type="pres">
      <dgm:prSet presAssocID="{28339B96-3CC0-423F-A85F-E40AF532ACB8}" presName="hierRoot3" presStyleCnt="0"/>
      <dgm:spPr/>
    </dgm:pt>
    <dgm:pt modelId="{549A9F91-F1A1-46FA-9B12-E46017D803E4}" type="pres">
      <dgm:prSet presAssocID="{28339B96-3CC0-423F-A85F-E40AF532ACB8}" presName="composite3" presStyleCnt="0"/>
      <dgm:spPr/>
    </dgm:pt>
    <dgm:pt modelId="{7B5DF6DC-6C9C-403D-9447-B1D685508665}" type="pres">
      <dgm:prSet presAssocID="{28339B96-3CC0-423F-A85F-E40AF532ACB8}" presName="background3" presStyleLbl="node3" presStyleIdx="0" presStyleCnt="4"/>
      <dgm:spPr/>
    </dgm:pt>
    <dgm:pt modelId="{8898CFF0-8047-43AD-8A68-C6781B86E599}" type="pres">
      <dgm:prSet presAssocID="{28339B96-3CC0-423F-A85F-E40AF532ACB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CA10326-3000-4AE7-AEBD-38DE305DA197}" type="pres">
      <dgm:prSet presAssocID="{28339B96-3CC0-423F-A85F-E40AF532ACB8}" presName="hierChild4" presStyleCnt="0"/>
      <dgm:spPr/>
    </dgm:pt>
    <dgm:pt modelId="{6CADEBBF-7A4F-4A48-8132-32A2C4F21076}" type="pres">
      <dgm:prSet presAssocID="{943C0148-14BB-4A62-AE2B-EB9EBB037381}" presName="Name17" presStyleLbl="parChTrans1D3" presStyleIdx="1" presStyleCnt="4"/>
      <dgm:spPr/>
      <dgm:t>
        <a:bodyPr/>
        <a:lstStyle/>
        <a:p>
          <a:pPr rtl="1"/>
          <a:endParaRPr lang="ar-SA"/>
        </a:p>
      </dgm:t>
    </dgm:pt>
    <dgm:pt modelId="{5B62B20A-B5A2-4585-A335-4BF86C212DD3}" type="pres">
      <dgm:prSet presAssocID="{EA8D1535-C56A-4A5B-B178-6355E84BFDCB}" presName="hierRoot3" presStyleCnt="0"/>
      <dgm:spPr/>
    </dgm:pt>
    <dgm:pt modelId="{C4BB79A3-A4EB-4FDE-AED0-FC0C04969E39}" type="pres">
      <dgm:prSet presAssocID="{EA8D1535-C56A-4A5B-B178-6355E84BFDCB}" presName="composite3" presStyleCnt="0"/>
      <dgm:spPr/>
    </dgm:pt>
    <dgm:pt modelId="{39B2CF87-35D9-47BD-B995-1E434825E4C9}" type="pres">
      <dgm:prSet presAssocID="{EA8D1535-C56A-4A5B-B178-6355E84BFDCB}" presName="background3" presStyleLbl="node3" presStyleIdx="1" presStyleCnt="4"/>
      <dgm:spPr/>
    </dgm:pt>
    <dgm:pt modelId="{9DF96876-2219-42B0-A8C9-E28B7CC19C5B}" type="pres">
      <dgm:prSet presAssocID="{EA8D1535-C56A-4A5B-B178-6355E84BFDC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7873917-B77E-49AF-A968-A557D6034A1D}" type="pres">
      <dgm:prSet presAssocID="{EA8D1535-C56A-4A5B-B178-6355E84BFDCB}" presName="hierChild4" presStyleCnt="0"/>
      <dgm:spPr/>
    </dgm:pt>
    <dgm:pt modelId="{616FC150-EC30-45D6-A735-A5662AA12A52}" type="pres">
      <dgm:prSet presAssocID="{D1A7C84F-0A13-4678-B873-7F67B986DF54}" presName="Name10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1740CC1F-5B3E-4624-960B-8CE477570445}" type="pres">
      <dgm:prSet presAssocID="{833D6818-E271-44C4-BE18-C33CEAA595B0}" presName="hierRoot2" presStyleCnt="0"/>
      <dgm:spPr/>
    </dgm:pt>
    <dgm:pt modelId="{E6CCB14D-7204-4965-AB3F-D43AA6A0DE3A}" type="pres">
      <dgm:prSet presAssocID="{833D6818-E271-44C4-BE18-C33CEAA595B0}" presName="composite2" presStyleCnt="0"/>
      <dgm:spPr/>
    </dgm:pt>
    <dgm:pt modelId="{80092176-5FD0-4434-B5F6-F06F1F15AF8E}" type="pres">
      <dgm:prSet presAssocID="{833D6818-E271-44C4-BE18-C33CEAA595B0}" presName="background2" presStyleLbl="node2" presStyleIdx="1" presStyleCnt="2"/>
      <dgm:spPr/>
    </dgm:pt>
    <dgm:pt modelId="{DB841CC2-6B14-4F7B-B16A-34ECAF386750}" type="pres">
      <dgm:prSet presAssocID="{833D6818-E271-44C4-BE18-C33CEAA595B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699A3D6-D1E3-4918-A6B4-2264C5548D19}" type="pres">
      <dgm:prSet presAssocID="{833D6818-E271-44C4-BE18-C33CEAA595B0}" presName="hierChild3" presStyleCnt="0"/>
      <dgm:spPr/>
    </dgm:pt>
    <dgm:pt modelId="{100A33CE-5BBB-4C57-9F05-7896D3A4FB2F}" type="pres">
      <dgm:prSet presAssocID="{38A26732-948F-491B-8481-548A19BE50CF}" presName="Name17" presStyleLbl="parChTrans1D3" presStyleIdx="2" presStyleCnt="4"/>
      <dgm:spPr/>
      <dgm:t>
        <a:bodyPr/>
        <a:lstStyle/>
        <a:p>
          <a:pPr rtl="1"/>
          <a:endParaRPr lang="ar-SA"/>
        </a:p>
      </dgm:t>
    </dgm:pt>
    <dgm:pt modelId="{617FEC25-84DF-4B98-8F25-5F42CC16EE92}" type="pres">
      <dgm:prSet presAssocID="{FD8C5169-D1B7-4E2F-A0C2-F50810C59D58}" presName="hierRoot3" presStyleCnt="0"/>
      <dgm:spPr/>
    </dgm:pt>
    <dgm:pt modelId="{F520E939-87A0-4525-8086-AFE1F67199DE}" type="pres">
      <dgm:prSet presAssocID="{FD8C5169-D1B7-4E2F-A0C2-F50810C59D58}" presName="composite3" presStyleCnt="0"/>
      <dgm:spPr/>
    </dgm:pt>
    <dgm:pt modelId="{E1000FF1-9618-4F23-A740-A28EF0DD6967}" type="pres">
      <dgm:prSet presAssocID="{FD8C5169-D1B7-4E2F-A0C2-F50810C59D58}" presName="background3" presStyleLbl="node3" presStyleIdx="2" presStyleCnt="4"/>
      <dgm:spPr/>
    </dgm:pt>
    <dgm:pt modelId="{10D86F43-4FFE-4967-BB3B-5C63E562A538}" type="pres">
      <dgm:prSet presAssocID="{FD8C5169-D1B7-4E2F-A0C2-F50810C59D58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DE30447-30AC-4FE5-BF37-C00D8CB7AF45}" type="pres">
      <dgm:prSet presAssocID="{FD8C5169-D1B7-4E2F-A0C2-F50810C59D58}" presName="hierChild4" presStyleCnt="0"/>
      <dgm:spPr/>
    </dgm:pt>
    <dgm:pt modelId="{810F5A7E-814C-4EDB-834C-94E6DC1BECA5}" type="pres">
      <dgm:prSet presAssocID="{AD238A67-9659-48C4-A7A3-319B7333A360}" presName="Name23" presStyleLbl="parChTrans1D4" presStyleIdx="0" presStyleCnt="6"/>
      <dgm:spPr/>
      <dgm:t>
        <a:bodyPr/>
        <a:lstStyle/>
        <a:p>
          <a:pPr rtl="1"/>
          <a:endParaRPr lang="ar-SA"/>
        </a:p>
      </dgm:t>
    </dgm:pt>
    <dgm:pt modelId="{B92EBE56-400A-494F-BDC2-2E1FCE0128BF}" type="pres">
      <dgm:prSet presAssocID="{C44E7B92-3C4F-43AE-BFD2-2002232CA4E5}" presName="hierRoot4" presStyleCnt="0"/>
      <dgm:spPr/>
    </dgm:pt>
    <dgm:pt modelId="{818E0235-4D3C-4E8B-A91E-EAE8F96D9946}" type="pres">
      <dgm:prSet presAssocID="{C44E7B92-3C4F-43AE-BFD2-2002232CA4E5}" presName="composite4" presStyleCnt="0"/>
      <dgm:spPr/>
    </dgm:pt>
    <dgm:pt modelId="{CA2DA6D6-7AE4-4467-8BF1-4B84B8E5BB46}" type="pres">
      <dgm:prSet presAssocID="{C44E7B92-3C4F-43AE-BFD2-2002232CA4E5}" presName="background4" presStyleLbl="node4" presStyleIdx="0" presStyleCnt="6"/>
      <dgm:spPr/>
    </dgm:pt>
    <dgm:pt modelId="{1397C1C0-608A-467E-9D6D-62489AB5308D}" type="pres">
      <dgm:prSet presAssocID="{C44E7B92-3C4F-43AE-BFD2-2002232CA4E5}" presName="text4" presStyleLbl="fgAcc4" presStyleIdx="0" presStyleCnt="6" custLinFactNeighborX="1958" custLinFactNeighborY="59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C89F962-6F91-453C-A610-D9D6673E704A}" type="pres">
      <dgm:prSet presAssocID="{C44E7B92-3C4F-43AE-BFD2-2002232CA4E5}" presName="hierChild5" presStyleCnt="0"/>
      <dgm:spPr/>
    </dgm:pt>
    <dgm:pt modelId="{06AC3858-B564-4BEE-B015-78AB03730512}" type="pres">
      <dgm:prSet presAssocID="{75D852A1-B779-4F0B-A0BA-B3BCBEEF039A}" presName="Name23" presStyleLbl="parChTrans1D4" presStyleIdx="1" presStyleCnt="6"/>
      <dgm:spPr/>
      <dgm:t>
        <a:bodyPr/>
        <a:lstStyle/>
        <a:p>
          <a:pPr rtl="1"/>
          <a:endParaRPr lang="ar-SA"/>
        </a:p>
      </dgm:t>
    </dgm:pt>
    <dgm:pt modelId="{5DCE6B90-7455-404D-8CD1-E375178734D2}" type="pres">
      <dgm:prSet presAssocID="{7CD1EA17-08F8-45FA-BCCF-A68D37DE3E37}" presName="hierRoot4" presStyleCnt="0"/>
      <dgm:spPr/>
    </dgm:pt>
    <dgm:pt modelId="{7BFDF5AA-0F6B-4B38-AFD3-ED9040C296D5}" type="pres">
      <dgm:prSet presAssocID="{7CD1EA17-08F8-45FA-BCCF-A68D37DE3E37}" presName="composite4" presStyleCnt="0"/>
      <dgm:spPr/>
    </dgm:pt>
    <dgm:pt modelId="{19DFBAF4-46BA-46FE-842D-115C4782758B}" type="pres">
      <dgm:prSet presAssocID="{7CD1EA17-08F8-45FA-BCCF-A68D37DE3E37}" presName="background4" presStyleLbl="node4" presStyleIdx="1" presStyleCnt="6"/>
      <dgm:spPr/>
    </dgm:pt>
    <dgm:pt modelId="{965CF3A6-112C-48D2-91CA-8E94A3F285AD}" type="pres">
      <dgm:prSet presAssocID="{7CD1EA17-08F8-45FA-BCCF-A68D37DE3E37}" presName="text4" presStyleLbl="fgAcc4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D087D6D-DF1C-4217-BFB3-F7F880D632A4}" type="pres">
      <dgm:prSet presAssocID="{7CD1EA17-08F8-45FA-BCCF-A68D37DE3E37}" presName="hierChild5" presStyleCnt="0"/>
      <dgm:spPr/>
    </dgm:pt>
    <dgm:pt modelId="{65C1DF5A-FBEA-4141-A58F-333F9A14D808}" type="pres">
      <dgm:prSet presAssocID="{B24C3405-CC09-45F6-9EF9-EB58AFF4E856}" presName="Name23" presStyleLbl="parChTrans1D4" presStyleIdx="2" presStyleCnt="6"/>
      <dgm:spPr/>
      <dgm:t>
        <a:bodyPr/>
        <a:lstStyle/>
        <a:p>
          <a:pPr rtl="1"/>
          <a:endParaRPr lang="ar-SA"/>
        </a:p>
      </dgm:t>
    </dgm:pt>
    <dgm:pt modelId="{0F38A403-0C24-44C1-9716-8FE1FFDB1B30}" type="pres">
      <dgm:prSet presAssocID="{FC7C0A7F-28AF-48E8-B7AE-15D1A0F0B5D6}" presName="hierRoot4" presStyleCnt="0"/>
      <dgm:spPr/>
    </dgm:pt>
    <dgm:pt modelId="{087C0067-8429-4C91-B64A-584320628431}" type="pres">
      <dgm:prSet presAssocID="{FC7C0A7F-28AF-48E8-B7AE-15D1A0F0B5D6}" presName="composite4" presStyleCnt="0"/>
      <dgm:spPr/>
    </dgm:pt>
    <dgm:pt modelId="{E87FA8B9-ECD5-4DBA-8F3F-769956253869}" type="pres">
      <dgm:prSet presAssocID="{FC7C0A7F-28AF-48E8-B7AE-15D1A0F0B5D6}" presName="background4" presStyleLbl="node4" presStyleIdx="2" presStyleCnt="6"/>
      <dgm:spPr/>
    </dgm:pt>
    <dgm:pt modelId="{EC52F6F7-2FA4-462E-A251-FAA41644B274}" type="pres">
      <dgm:prSet presAssocID="{FC7C0A7F-28AF-48E8-B7AE-15D1A0F0B5D6}" presName="text4" presStyleLbl="fgAcc4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9C27E8F-4E51-495B-803F-244262087147}" type="pres">
      <dgm:prSet presAssocID="{FC7C0A7F-28AF-48E8-B7AE-15D1A0F0B5D6}" presName="hierChild5" presStyleCnt="0"/>
      <dgm:spPr/>
    </dgm:pt>
    <dgm:pt modelId="{31FE32A0-6D21-4F64-B1BF-94B2B792B826}" type="pres">
      <dgm:prSet presAssocID="{AB09EDD7-8BAA-4B65-8CC9-C60F92A361E9}" presName="Name23" presStyleLbl="parChTrans1D4" presStyleIdx="3" presStyleCnt="6"/>
      <dgm:spPr/>
      <dgm:t>
        <a:bodyPr/>
        <a:lstStyle/>
        <a:p>
          <a:pPr rtl="1"/>
          <a:endParaRPr lang="ar-SA"/>
        </a:p>
      </dgm:t>
    </dgm:pt>
    <dgm:pt modelId="{B0E9919A-6764-4AB5-B063-1E415EC8DD2E}" type="pres">
      <dgm:prSet presAssocID="{6EADD758-89DB-4360-8D9F-44A200B37130}" presName="hierRoot4" presStyleCnt="0"/>
      <dgm:spPr/>
    </dgm:pt>
    <dgm:pt modelId="{29D9B239-3432-4732-A103-3E96E96F6F75}" type="pres">
      <dgm:prSet presAssocID="{6EADD758-89DB-4360-8D9F-44A200B37130}" presName="composite4" presStyleCnt="0"/>
      <dgm:spPr/>
    </dgm:pt>
    <dgm:pt modelId="{7E2F5612-4BCE-4916-B49F-4E17D3656925}" type="pres">
      <dgm:prSet presAssocID="{6EADD758-89DB-4360-8D9F-44A200B37130}" presName="background4" presStyleLbl="node4" presStyleIdx="3" presStyleCnt="6"/>
      <dgm:spPr/>
    </dgm:pt>
    <dgm:pt modelId="{D31C5C37-6479-4897-B1A3-D438CF4079B5}" type="pres">
      <dgm:prSet presAssocID="{6EADD758-89DB-4360-8D9F-44A200B37130}" presName="text4" presStyleLbl="fgAcc4" presStyleIdx="3" presStyleCnt="6" custScaleX="77461" custLinFactNeighborX="-2184" custLinFactNeighborY="-145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39A3D53-A47F-462D-8A09-FF9CAAD61E2C}" type="pres">
      <dgm:prSet presAssocID="{6EADD758-89DB-4360-8D9F-44A200B37130}" presName="hierChild5" presStyleCnt="0"/>
      <dgm:spPr/>
    </dgm:pt>
    <dgm:pt modelId="{6BFFBE78-AB18-4118-BFAE-1FADD99484B0}" type="pres">
      <dgm:prSet presAssocID="{1C418C59-BD7A-4817-9CDB-FAB08606D322}" presName="Name23" presStyleLbl="parChTrans1D4" presStyleIdx="4" presStyleCnt="6"/>
      <dgm:spPr/>
      <dgm:t>
        <a:bodyPr/>
        <a:lstStyle/>
        <a:p>
          <a:pPr rtl="1"/>
          <a:endParaRPr lang="ar-SA"/>
        </a:p>
      </dgm:t>
    </dgm:pt>
    <dgm:pt modelId="{3BBC4650-EB37-4CE0-B718-A9B92FF53DE1}" type="pres">
      <dgm:prSet presAssocID="{849ED38D-B007-4271-BC6D-814B75A56F2D}" presName="hierRoot4" presStyleCnt="0"/>
      <dgm:spPr/>
    </dgm:pt>
    <dgm:pt modelId="{0C08976C-BE09-475B-BB08-7B5893B24667}" type="pres">
      <dgm:prSet presAssocID="{849ED38D-B007-4271-BC6D-814B75A56F2D}" presName="composite4" presStyleCnt="0"/>
      <dgm:spPr/>
    </dgm:pt>
    <dgm:pt modelId="{6AA4C37C-FE30-4424-A4CD-E54A2A3DDB96}" type="pres">
      <dgm:prSet presAssocID="{849ED38D-B007-4271-BC6D-814B75A56F2D}" presName="background4" presStyleLbl="node4" presStyleIdx="4" presStyleCnt="6"/>
      <dgm:spPr/>
    </dgm:pt>
    <dgm:pt modelId="{EAE9A8F0-7F14-4A31-8077-2C01033EB09F}" type="pres">
      <dgm:prSet presAssocID="{849ED38D-B007-4271-BC6D-814B75A56F2D}" presName="text4" presStyleLbl="fgAcc4" presStyleIdx="4" presStyleCnt="6" custScaleX="7834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FDBA572-76FB-4201-99AF-6A17AE12C140}" type="pres">
      <dgm:prSet presAssocID="{849ED38D-B007-4271-BC6D-814B75A56F2D}" presName="hierChild5" presStyleCnt="0"/>
      <dgm:spPr/>
    </dgm:pt>
    <dgm:pt modelId="{18BC5B5D-8DB0-42CA-8B09-FF98B92CC617}" type="pres">
      <dgm:prSet presAssocID="{278B9DC9-DEB1-4E1A-91C8-39706FE0B263}" presName="Name23" presStyleLbl="parChTrans1D4" presStyleIdx="5" presStyleCnt="6"/>
      <dgm:spPr/>
      <dgm:t>
        <a:bodyPr/>
        <a:lstStyle/>
        <a:p>
          <a:pPr rtl="1"/>
          <a:endParaRPr lang="ar-SA"/>
        </a:p>
      </dgm:t>
    </dgm:pt>
    <dgm:pt modelId="{BD662675-A3B2-4CD2-8E29-FD965183404B}" type="pres">
      <dgm:prSet presAssocID="{02D426C7-046F-409A-AF72-687CA0A416B2}" presName="hierRoot4" presStyleCnt="0"/>
      <dgm:spPr/>
    </dgm:pt>
    <dgm:pt modelId="{5725E0E5-65AC-44D1-8B30-404923F09D98}" type="pres">
      <dgm:prSet presAssocID="{02D426C7-046F-409A-AF72-687CA0A416B2}" presName="composite4" presStyleCnt="0"/>
      <dgm:spPr/>
    </dgm:pt>
    <dgm:pt modelId="{DEBD2F6C-E92D-4A38-A039-7FCCFBF84935}" type="pres">
      <dgm:prSet presAssocID="{02D426C7-046F-409A-AF72-687CA0A416B2}" presName="background4" presStyleLbl="node4" presStyleIdx="5" presStyleCnt="6"/>
      <dgm:spPr/>
    </dgm:pt>
    <dgm:pt modelId="{CC750986-6BB8-4865-ADCB-5ED9195E056E}" type="pres">
      <dgm:prSet presAssocID="{02D426C7-046F-409A-AF72-687CA0A416B2}" presName="text4" presStyleLbl="fgAcc4" presStyleIdx="5" presStyleCnt="6" custScaleX="7573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8782C72-D50E-4106-95A7-3B50F851AF0C}" type="pres">
      <dgm:prSet presAssocID="{02D426C7-046F-409A-AF72-687CA0A416B2}" presName="hierChild5" presStyleCnt="0"/>
      <dgm:spPr/>
    </dgm:pt>
    <dgm:pt modelId="{317B8FA4-3C7D-41FC-9213-6994188F115E}" type="pres">
      <dgm:prSet presAssocID="{65A7EC54-7A96-41B3-8254-567A946EE007}" presName="Name17" presStyleLbl="parChTrans1D3" presStyleIdx="3" presStyleCnt="4"/>
      <dgm:spPr/>
      <dgm:t>
        <a:bodyPr/>
        <a:lstStyle/>
        <a:p>
          <a:pPr rtl="1"/>
          <a:endParaRPr lang="ar-SA"/>
        </a:p>
      </dgm:t>
    </dgm:pt>
    <dgm:pt modelId="{C2ECF3E3-59AE-4EFF-B789-3EE7E817DDC6}" type="pres">
      <dgm:prSet presAssocID="{5BE2BB46-589E-402E-A520-5B51FD6ABF96}" presName="hierRoot3" presStyleCnt="0"/>
      <dgm:spPr/>
    </dgm:pt>
    <dgm:pt modelId="{7C8A0616-C3B1-4739-A1EA-AC7FD1032FE1}" type="pres">
      <dgm:prSet presAssocID="{5BE2BB46-589E-402E-A520-5B51FD6ABF96}" presName="composite3" presStyleCnt="0"/>
      <dgm:spPr/>
    </dgm:pt>
    <dgm:pt modelId="{47256B96-1693-4DE7-8F36-E015F3F9E9E7}" type="pres">
      <dgm:prSet presAssocID="{5BE2BB46-589E-402E-A520-5B51FD6ABF96}" presName="background3" presStyleLbl="node3" presStyleIdx="3" presStyleCnt="4"/>
      <dgm:spPr/>
    </dgm:pt>
    <dgm:pt modelId="{0FF01ADC-E1C7-429E-B20E-95E5206972C2}" type="pres">
      <dgm:prSet presAssocID="{5BE2BB46-589E-402E-A520-5B51FD6ABF96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0C8865F-F404-4FDF-845E-20D4C58E2FC2}" type="pres">
      <dgm:prSet presAssocID="{5BE2BB46-589E-402E-A520-5B51FD6ABF96}" presName="hierChild4" presStyleCnt="0"/>
      <dgm:spPr/>
    </dgm:pt>
    <dgm:pt modelId="{F7D1E8AA-51BC-4542-9B50-23CD523BFF77}" type="pres">
      <dgm:prSet presAssocID="{89571D0D-8BFA-4F62-85D2-B35A0CF78170}" presName="hierRoot1" presStyleCnt="0"/>
      <dgm:spPr/>
    </dgm:pt>
    <dgm:pt modelId="{0D3B7E83-955C-4CE7-87BA-88FC3498AC79}" type="pres">
      <dgm:prSet presAssocID="{89571D0D-8BFA-4F62-85D2-B35A0CF78170}" presName="composite" presStyleCnt="0"/>
      <dgm:spPr/>
    </dgm:pt>
    <dgm:pt modelId="{478B35E6-45C0-4F75-8233-9E08C3DDF85A}" type="pres">
      <dgm:prSet presAssocID="{89571D0D-8BFA-4F62-85D2-B35A0CF78170}" presName="background" presStyleLbl="node0" presStyleIdx="1" presStyleCnt="4"/>
      <dgm:spPr/>
    </dgm:pt>
    <dgm:pt modelId="{406DA32C-E48D-47F1-BA7C-C5BC689B3AA7}" type="pres">
      <dgm:prSet presAssocID="{89571D0D-8BFA-4F62-85D2-B35A0CF78170}" presName="text" presStyleLbl="fgAcc0" presStyleIdx="1" presStyleCnt="4" custScaleY="35567" custLinFactX="-100000" custLinFactY="272879" custLinFactNeighborX="-166147" custLinFactNeighborY="3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E46746C-D1F4-45F7-AF3D-E9994593ACB9}" type="pres">
      <dgm:prSet presAssocID="{89571D0D-8BFA-4F62-85D2-B35A0CF78170}" presName="hierChild2" presStyleCnt="0"/>
      <dgm:spPr/>
    </dgm:pt>
    <dgm:pt modelId="{87B385BC-1C12-4C5D-84B8-24026A6FA0C7}" type="pres">
      <dgm:prSet presAssocID="{3C133163-D4F0-4227-A881-D38569667A07}" presName="hierRoot1" presStyleCnt="0"/>
      <dgm:spPr/>
    </dgm:pt>
    <dgm:pt modelId="{58098C8D-0BD6-4266-9ACF-C90CA4A94CD9}" type="pres">
      <dgm:prSet presAssocID="{3C133163-D4F0-4227-A881-D38569667A07}" presName="composite" presStyleCnt="0"/>
      <dgm:spPr/>
    </dgm:pt>
    <dgm:pt modelId="{F69FA3F0-B6FC-49A3-8AB0-B1E31E6CF472}" type="pres">
      <dgm:prSet presAssocID="{3C133163-D4F0-4227-A881-D38569667A07}" presName="background" presStyleLbl="node0" presStyleIdx="2" presStyleCnt="4"/>
      <dgm:spPr/>
    </dgm:pt>
    <dgm:pt modelId="{8644E0BD-6CF3-4F83-A486-9B0FEFD87E74}" type="pres">
      <dgm:prSet presAssocID="{3C133163-D4F0-4227-A881-D38569667A07}" presName="text" presStyleLbl="fgAcc0" presStyleIdx="2" presStyleCnt="4" custScaleY="35567" custLinFactX="-200000" custLinFactY="300000" custLinFactNeighborX="-205274" custLinFactNeighborY="32612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F6BEADB-F027-4922-A132-7BE166258B4E}" type="pres">
      <dgm:prSet presAssocID="{3C133163-D4F0-4227-A881-D38569667A07}" presName="hierChild2" presStyleCnt="0"/>
      <dgm:spPr/>
    </dgm:pt>
    <dgm:pt modelId="{0D35B74B-4176-40B2-9F32-23279F881C45}" type="pres">
      <dgm:prSet presAssocID="{AE757ABE-9DBC-436A-B327-1D54B763AFAE}" presName="hierRoot1" presStyleCnt="0"/>
      <dgm:spPr/>
    </dgm:pt>
    <dgm:pt modelId="{C472DF58-CEDF-4047-909C-94631465D4F5}" type="pres">
      <dgm:prSet presAssocID="{AE757ABE-9DBC-436A-B327-1D54B763AFAE}" presName="composite" presStyleCnt="0"/>
      <dgm:spPr/>
    </dgm:pt>
    <dgm:pt modelId="{96C1A477-E6E6-4E92-9B87-3F0279D5ABF1}" type="pres">
      <dgm:prSet presAssocID="{AE757ABE-9DBC-436A-B327-1D54B763AFAE}" presName="background" presStyleLbl="node0" presStyleIdx="3" presStyleCnt="4"/>
      <dgm:spPr/>
    </dgm:pt>
    <dgm:pt modelId="{2239ACA8-81C5-4201-9E17-34960C5F4BB8}" type="pres">
      <dgm:prSet presAssocID="{AE757ABE-9DBC-436A-B327-1D54B763AFAE}" presName="text" presStyleLbl="fgAcc0" presStyleIdx="3" presStyleCnt="4" custScaleY="35567" custLinFactX="-204957" custLinFactY="300000" custLinFactNeighborX="-300000" custLinFactNeighborY="37936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E0D1B8C-D5EA-4828-B75D-0BADF1807562}" type="pres">
      <dgm:prSet presAssocID="{AE757ABE-9DBC-436A-B327-1D54B763AFAE}" presName="hierChild2" presStyleCnt="0"/>
      <dgm:spPr/>
    </dgm:pt>
  </dgm:ptLst>
  <dgm:cxnLst>
    <dgm:cxn modelId="{37322A6A-0907-42AE-8454-240D12A3913D}" type="presOf" srcId="{02D426C7-046F-409A-AF72-687CA0A416B2}" destId="{CC750986-6BB8-4865-ADCB-5ED9195E056E}" srcOrd="0" destOrd="0" presId="urn:microsoft.com/office/officeart/2005/8/layout/hierarchy1"/>
    <dgm:cxn modelId="{49C228B0-F137-4E0A-A65E-90491395BC03}" srcId="{BF66DD76-E2AF-4792-B3F2-32C444D00993}" destId="{89571D0D-8BFA-4F62-85D2-B35A0CF78170}" srcOrd="1" destOrd="0" parTransId="{034C6A25-A0DA-4BB9-84C6-FB3F2157DB84}" sibTransId="{EB1FE7F0-758C-440A-B618-2CCE9A61906E}"/>
    <dgm:cxn modelId="{065EBE3A-4AA0-45FF-A72A-218B92F0AD89}" type="presOf" srcId="{B24C3405-CC09-45F6-9EF9-EB58AFF4E856}" destId="{65C1DF5A-FBEA-4141-A58F-333F9A14D808}" srcOrd="0" destOrd="0" presId="urn:microsoft.com/office/officeart/2005/8/layout/hierarchy1"/>
    <dgm:cxn modelId="{CF6001BC-FA6C-4A3A-B479-22982DDB95C2}" srcId="{FD8C5169-D1B7-4E2F-A0C2-F50810C59D58}" destId="{FC7C0A7F-28AF-48E8-B7AE-15D1A0F0B5D6}" srcOrd="2" destOrd="0" parTransId="{B24C3405-CC09-45F6-9EF9-EB58AFF4E856}" sibTransId="{41D97FEB-8B9C-4D26-B0DB-39AB6B963EA2}"/>
    <dgm:cxn modelId="{9F252444-9BC0-4BA9-8823-3A636F8CCCFF}" type="presOf" srcId="{AD238A67-9659-48C4-A7A3-319B7333A360}" destId="{810F5A7E-814C-4EDB-834C-94E6DC1BECA5}" srcOrd="0" destOrd="0" presId="urn:microsoft.com/office/officeart/2005/8/layout/hierarchy1"/>
    <dgm:cxn modelId="{A301FC19-1978-4E79-AB47-53066BB32896}" type="presOf" srcId="{849ED38D-B007-4271-BC6D-814B75A56F2D}" destId="{EAE9A8F0-7F14-4A31-8077-2C01033EB09F}" srcOrd="0" destOrd="0" presId="urn:microsoft.com/office/officeart/2005/8/layout/hierarchy1"/>
    <dgm:cxn modelId="{A9239F0C-03AF-4ED2-983E-4C0A8228A7FB}" srcId="{833D6818-E271-44C4-BE18-C33CEAA595B0}" destId="{FD8C5169-D1B7-4E2F-A0C2-F50810C59D58}" srcOrd="0" destOrd="0" parTransId="{38A26732-948F-491B-8481-548A19BE50CF}" sibTransId="{EA5BAB11-8B98-4526-B8DD-D409C52A6CBA}"/>
    <dgm:cxn modelId="{6D24A956-6A06-4ABB-A832-7E450A2BA6B2}" type="presOf" srcId="{5BE2BB46-589E-402E-A520-5B51FD6ABF96}" destId="{0FF01ADC-E1C7-429E-B20E-95E5206972C2}" srcOrd="0" destOrd="0" presId="urn:microsoft.com/office/officeart/2005/8/layout/hierarchy1"/>
    <dgm:cxn modelId="{EE4FE037-3C4C-450F-8096-715242F4D043}" type="presOf" srcId="{D1A7C84F-0A13-4678-B873-7F67B986DF54}" destId="{616FC150-EC30-45D6-A735-A5662AA12A52}" srcOrd="0" destOrd="0" presId="urn:microsoft.com/office/officeart/2005/8/layout/hierarchy1"/>
    <dgm:cxn modelId="{CEC25AED-C06D-4372-9726-D2FF7CA3B8E0}" srcId="{0EF70702-ADEC-4F39-9D45-C0BE82330C0F}" destId="{28339B96-3CC0-423F-A85F-E40AF532ACB8}" srcOrd="0" destOrd="0" parTransId="{613D676A-E536-404A-88BD-68A7AD28BB63}" sibTransId="{781830CE-B6E1-43E1-8FB1-9ECF2C503C9C}"/>
    <dgm:cxn modelId="{19D40A6B-84AF-4A80-838C-0EF13114BE1D}" type="presOf" srcId="{943C0148-14BB-4A62-AE2B-EB9EBB037381}" destId="{6CADEBBF-7A4F-4A48-8132-32A2C4F21076}" srcOrd="0" destOrd="0" presId="urn:microsoft.com/office/officeart/2005/8/layout/hierarchy1"/>
    <dgm:cxn modelId="{C575AFA0-7B56-4AD8-A5FC-8E1FF2D4328F}" type="presOf" srcId="{75D852A1-B779-4F0B-A0BA-B3BCBEEF039A}" destId="{06AC3858-B564-4BEE-B015-78AB03730512}" srcOrd="0" destOrd="0" presId="urn:microsoft.com/office/officeart/2005/8/layout/hierarchy1"/>
    <dgm:cxn modelId="{F6B61937-26D1-4159-851B-D2C6C383AE98}" type="presOf" srcId="{1C418C59-BD7A-4817-9CDB-FAB08606D322}" destId="{6BFFBE78-AB18-4118-BFAE-1FADD99484B0}" srcOrd="0" destOrd="0" presId="urn:microsoft.com/office/officeart/2005/8/layout/hierarchy1"/>
    <dgm:cxn modelId="{D469D0D8-F6E2-4686-93F1-5829C1F15D16}" srcId="{FC7C0A7F-28AF-48E8-B7AE-15D1A0F0B5D6}" destId="{02D426C7-046F-409A-AF72-687CA0A416B2}" srcOrd="2" destOrd="0" parTransId="{278B9DC9-DEB1-4E1A-91C8-39706FE0B263}" sibTransId="{9F0502FE-B623-41DF-8FB8-48ECCD846187}"/>
    <dgm:cxn modelId="{9927B646-222F-47A3-953A-04E9B055CD9A}" type="presOf" srcId="{38A26732-948F-491B-8481-548A19BE50CF}" destId="{100A33CE-5BBB-4C57-9F05-7896D3A4FB2F}" srcOrd="0" destOrd="0" presId="urn:microsoft.com/office/officeart/2005/8/layout/hierarchy1"/>
    <dgm:cxn modelId="{684BDB49-B810-4617-85B1-C0C3181A2FD4}" type="presOf" srcId="{613D676A-E536-404A-88BD-68A7AD28BB63}" destId="{9424B4DE-A6DB-481D-99C9-3CF28A00CDA1}" srcOrd="0" destOrd="0" presId="urn:microsoft.com/office/officeart/2005/8/layout/hierarchy1"/>
    <dgm:cxn modelId="{31B64DC5-8857-4EAC-B735-2B3FFAD84FA3}" type="presOf" srcId="{0EF70702-ADEC-4F39-9D45-C0BE82330C0F}" destId="{4D7A0416-495E-4F27-8027-C3EDFB8E8A1C}" srcOrd="0" destOrd="0" presId="urn:microsoft.com/office/officeart/2005/8/layout/hierarchy1"/>
    <dgm:cxn modelId="{E24C9258-B5A5-4301-8773-43CB27C5C44C}" srcId="{BF66DD76-E2AF-4792-B3F2-32C444D00993}" destId="{D0E66251-8362-46DE-A114-FB760CB33D78}" srcOrd="0" destOrd="0" parTransId="{2A5E06C6-BD33-4EF6-8D55-1D382A1346CB}" sibTransId="{2E54ED77-C35F-498B-AF2E-9E5E32E92D33}"/>
    <dgm:cxn modelId="{8941EC8C-CF3C-4366-80AE-BC7F0649693D}" type="presOf" srcId="{EA8D1535-C56A-4A5B-B178-6355E84BFDCB}" destId="{9DF96876-2219-42B0-A8C9-E28B7CC19C5B}" srcOrd="0" destOrd="0" presId="urn:microsoft.com/office/officeart/2005/8/layout/hierarchy1"/>
    <dgm:cxn modelId="{B3C00FE5-DCE9-47FC-B08A-22D3769D3B21}" type="presOf" srcId="{65A7EC54-7A96-41B3-8254-567A946EE007}" destId="{317B8FA4-3C7D-41FC-9213-6994188F115E}" srcOrd="0" destOrd="0" presId="urn:microsoft.com/office/officeart/2005/8/layout/hierarchy1"/>
    <dgm:cxn modelId="{6596D1FA-9DB8-428D-B929-19F5299B9071}" srcId="{D0E66251-8362-46DE-A114-FB760CB33D78}" destId="{0EF70702-ADEC-4F39-9D45-C0BE82330C0F}" srcOrd="0" destOrd="0" parTransId="{43B91C42-298B-4D5C-A2AB-E87DF4C3C226}" sibTransId="{DAB7995E-303B-45B6-BC0E-BB45C7288ECD}"/>
    <dgm:cxn modelId="{2E145AFA-5361-470F-B1AE-69E70386AB83}" type="presOf" srcId="{833D6818-E271-44C4-BE18-C33CEAA595B0}" destId="{DB841CC2-6B14-4F7B-B16A-34ECAF386750}" srcOrd="0" destOrd="0" presId="urn:microsoft.com/office/officeart/2005/8/layout/hierarchy1"/>
    <dgm:cxn modelId="{9A207844-1699-458B-805A-5025FEFE8732}" type="presOf" srcId="{43B91C42-298B-4D5C-A2AB-E87DF4C3C226}" destId="{0217EF39-5CD3-4AC9-B372-B0DE2FBDB730}" srcOrd="0" destOrd="0" presId="urn:microsoft.com/office/officeart/2005/8/layout/hierarchy1"/>
    <dgm:cxn modelId="{B82AE876-C2B9-43E4-B89F-65208101B52F}" type="presOf" srcId="{28339B96-3CC0-423F-A85F-E40AF532ACB8}" destId="{8898CFF0-8047-43AD-8A68-C6781B86E599}" srcOrd="0" destOrd="0" presId="urn:microsoft.com/office/officeart/2005/8/layout/hierarchy1"/>
    <dgm:cxn modelId="{BC3ABE27-954D-4A6D-AAAA-2FBE2C598448}" srcId="{833D6818-E271-44C4-BE18-C33CEAA595B0}" destId="{5BE2BB46-589E-402E-A520-5B51FD6ABF96}" srcOrd="1" destOrd="0" parTransId="{65A7EC54-7A96-41B3-8254-567A946EE007}" sibTransId="{0BE67CB7-20C6-4FEF-9DEE-4126FADB54AA}"/>
    <dgm:cxn modelId="{B4EFA5D1-EE2E-4D78-BCCF-976334C152EB}" type="presOf" srcId="{FC7C0A7F-28AF-48E8-B7AE-15D1A0F0B5D6}" destId="{EC52F6F7-2FA4-462E-A251-FAA41644B274}" srcOrd="0" destOrd="0" presId="urn:microsoft.com/office/officeart/2005/8/layout/hierarchy1"/>
    <dgm:cxn modelId="{5A5E9B41-4CDB-4903-99E4-13FBF8248088}" type="presOf" srcId="{7CD1EA17-08F8-45FA-BCCF-A68D37DE3E37}" destId="{965CF3A6-112C-48D2-91CA-8E94A3F285AD}" srcOrd="0" destOrd="0" presId="urn:microsoft.com/office/officeart/2005/8/layout/hierarchy1"/>
    <dgm:cxn modelId="{4D342AFE-9CDB-4A39-B78A-838CAF9727F9}" srcId="{0EF70702-ADEC-4F39-9D45-C0BE82330C0F}" destId="{EA8D1535-C56A-4A5B-B178-6355E84BFDCB}" srcOrd="1" destOrd="0" parTransId="{943C0148-14BB-4A62-AE2B-EB9EBB037381}" sibTransId="{45AED97F-DE2A-4A83-8B95-B5E5B211A244}"/>
    <dgm:cxn modelId="{C95F9109-AFC5-4413-80E8-87C50AB6BEDA}" srcId="{FD8C5169-D1B7-4E2F-A0C2-F50810C59D58}" destId="{7CD1EA17-08F8-45FA-BCCF-A68D37DE3E37}" srcOrd="1" destOrd="0" parTransId="{75D852A1-B779-4F0B-A0BA-B3BCBEEF039A}" sibTransId="{C737590F-E7B1-474D-9246-565707964629}"/>
    <dgm:cxn modelId="{6CC1C7EF-DC03-4026-8B5D-927BE75AF9F7}" type="presOf" srcId="{BF66DD76-E2AF-4792-B3F2-32C444D00993}" destId="{1EAFDFFB-AE56-4BB0-B6D2-8A3BB529F8EA}" srcOrd="0" destOrd="0" presId="urn:microsoft.com/office/officeart/2005/8/layout/hierarchy1"/>
    <dgm:cxn modelId="{0A37EEF1-6242-4C46-812A-B6A5830C085B}" type="presOf" srcId="{FD8C5169-D1B7-4E2F-A0C2-F50810C59D58}" destId="{10D86F43-4FFE-4967-BB3B-5C63E562A538}" srcOrd="0" destOrd="0" presId="urn:microsoft.com/office/officeart/2005/8/layout/hierarchy1"/>
    <dgm:cxn modelId="{ABEAA187-32F9-4608-96A2-F424215D1A94}" type="presOf" srcId="{AE757ABE-9DBC-436A-B327-1D54B763AFAE}" destId="{2239ACA8-81C5-4201-9E17-34960C5F4BB8}" srcOrd="0" destOrd="0" presId="urn:microsoft.com/office/officeart/2005/8/layout/hierarchy1"/>
    <dgm:cxn modelId="{EF61731A-F753-4F35-A3A6-5140B4E6E5F5}" type="presOf" srcId="{6EADD758-89DB-4360-8D9F-44A200B37130}" destId="{D31C5C37-6479-4897-B1A3-D438CF4079B5}" srcOrd="0" destOrd="0" presId="urn:microsoft.com/office/officeart/2005/8/layout/hierarchy1"/>
    <dgm:cxn modelId="{48DCA2AA-887D-4EAD-9860-FFCD8FE95677}" type="presOf" srcId="{AB09EDD7-8BAA-4B65-8CC9-C60F92A361E9}" destId="{31FE32A0-6D21-4F64-B1BF-94B2B792B826}" srcOrd="0" destOrd="0" presId="urn:microsoft.com/office/officeart/2005/8/layout/hierarchy1"/>
    <dgm:cxn modelId="{61011C44-41B9-402A-B226-6A46B96152BC}" type="presOf" srcId="{D0E66251-8362-46DE-A114-FB760CB33D78}" destId="{4F3AB49B-084D-49D2-B92A-1FA763F5E8B0}" srcOrd="0" destOrd="0" presId="urn:microsoft.com/office/officeart/2005/8/layout/hierarchy1"/>
    <dgm:cxn modelId="{F9DFC397-1BD9-4E20-B8EC-8434BB6FD519}" srcId="{BF66DD76-E2AF-4792-B3F2-32C444D00993}" destId="{AE757ABE-9DBC-436A-B327-1D54B763AFAE}" srcOrd="3" destOrd="0" parTransId="{9412E94C-131A-4437-89DA-0EEF8C84265C}" sibTransId="{96ECDC49-3A08-4B02-8F17-114448D92812}"/>
    <dgm:cxn modelId="{EA04A0A7-06E2-4929-B232-E9DFC9D667C5}" type="presOf" srcId="{3C133163-D4F0-4227-A881-D38569667A07}" destId="{8644E0BD-6CF3-4F83-A486-9B0FEFD87E74}" srcOrd="0" destOrd="0" presId="urn:microsoft.com/office/officeart/2005/8/layout/hierarchy1"/>
    <dgm:cxn modelId="{F0196550-7C5F-4B7F-8022-C8606D1D4578}" srcId="{FC7C0A7F-28AF-48E8-B7AE-15D1A0F0B5D6}" destId="{6EADD758-89DB-4360-8D9F-44A200B37130}" srcOrd="0" destOrd="0" parTransId="{AB09EDD7-8BAA-4B65-8CC9-C60F92A361E9}" sibTransId="{4D1B7476-88A4-4A0C-AC2E-B25D6DEEEF6C}"/>
    <dgm:cxn modelId="{8CA76609-F5A0-4513-9C9C-083A364040D6}" srcId="{FC7C0A7F-28AF-48E8-B7AE-15D1A0F0B5D6}" destId="{849ED38D-B007-4271-BC6D-814B75A56F2D}" srcOrd="1" destOrd="0" parTransId="{1C418C59-BD7A-4817-9CDB-FAB08606D322}" sibTransId="{D997B3FA-77D5-49E9-93D9-B979F63A11E0}"/>
    <dgm:cxn modelId="{66321610-D81B-4C7C-8F7C-7FAF7A5CEA3F}" srcId="{BF66DD76-E2AF-4792-B3F2-32C444D00993}" destId="{3C133163-D4F0-4227-A881-D38569667A07}" srcOrd="2" destOrd="0" parTransId="{D019C9F7-31C6-420F-B73E-30131848DB4A}" sibTransId="{014F6166-969B-43B8-8EB4-ED9D2EF5C26E}"/>
    <dgm:cxn modelId="{14538C63-AAB4-43F9-AFB3-B3AC46031B71}" type="presOf" srcId="{C44E7B92-3C4F-43AE-BFD2-2002232CA4E5}" destId="{1397C1C0-608A-467E-9D6D-62489AB5308D}" srcOrd="0" destOrd="0" presId="urn:microsoft.com/office/officeart/2005/8/layout/hierarchy1"/>
    <dgm:cxn modelId="{0A2054B3-BF11-4739-82E9-5685D02B2ADD}" type="presOf" srcId="{89571D0D-8BFA-4F62-85D2-B35A0CF78170}" destId="{406DA32C-E48D-47F1-BA7C-C5BC689B3AA7}" srcOrd="0" destOrd="0" presId="urn:microsoft.com/office/officeart/2005/8/layout/hierarchy1"/>
    <dgm:cxn modelId="{EBA912CE-A936-4927-9A2C-60F6529C63A7}" type="presOf" srcId="{278B9DC9-DEB1-4E1A-91C8-39706FE0B263}" destId="{18BC5B5D-8DB0-42CA-8B09-FF98B92CC617}" srcOrd="0" destOrd="0" presId="urn:microsoft.com/office/officeart/2005/8/layout/hierarchy1"/>
    <dgm:cxn modelId="{02BF6A8C-E0A4-4482-8AD6-4FCCDC26BC43}" srcId="{D0E66251-8362-46DE-A114-FB760CB33D78}" destId="{833D6818-E271-44C4-BE18-C33CEAA595B0}" srcOrd="1" destOrd="0" parTransId="{D1A7C84F-0A13-4678-B873-7F67B986DF54}" sibTransId="{9B538F9E-D31A-4856-BB3E-A3D50A8AFAFD}"/>
    <dgm:cxn modelId="{1B4DA8F0-B4EE-4ABE-A7E9-BC36A610E8F8}" srcId="{FD8C5169-D1B7-4E2F-A0C2-F50810C59D58}" destId="{C44E7B92-3C4F-43AE-BFD2-2002232CA4E5}" srcOrd="0" destOrd="0" parTransId="{AD238A67-9659-48C4-A7A3-319B7333A360}" sibTransId="{02439E6B-1182-42FE-8CEE-AC62C173146F}"/>
    <dgm:cxn modelId="{7E24B649-0494-4D14-A48E-5ADE2481125F}" type="presParOf" srcId="{1EAFDFFB-AE56-4BB0-B6D2-8A3BB529F8EA}" destId="{26AD9745-8DB9-4155-B1B1-F09886A5BDE1}" srcOrd="0" destOrd="0" presId="urn:microsoft.com/office/officeart/2005/8/layout/hierarchy1"/>
    <dgm:cxn modelId="{721486CD-3666-45DA-9A7F-187E223FC84C}" type="presParOf" srcId="{26AD9745-8DB9-4155-B1B1-F09886A5BDE1}" destId="{A2C9EEDD-2575-4DBE-8095-0AB0405FCC2D}" srcOrd="0" destOrd="0" presId="urn:microsoft.com/office/officeart/2005/8/layout/hierarchy1"/>
    <dgm:cxn modelId="{93A2B670-51E7-4C3E-90B0-EFE962C9A91B}" type="presParOf" srcId="{A2C9EEDD-2575-4DBE-8095-0AB0405FCC2D}" destId="{52A468FB-EADE-4498-BF47-12A7CCF725BF}" srcOrd="0" destOrd="0" presId="urn:microsoft.com/office/officeart/2005/8/layout/hierarchy1"/>
    <dgm:cxn modelId="{B7344DDD-3539-4F8F-BF84-F10686D088B5}" type="presParOf" srcId="{A2C9EEDD-2575-4DBE-8095-0AB0405FCC2D}" destId="{4F3AB49B-084D-49D2-B92A-1FA763F5E8B0}" srcOrd="1" destOrd="0" presId="urn:microsoft.com/office/officeart/2005/8/layout/hierarchy1"/>
    <dgm:cxn modelId="{14DA6806-BDEF-4309-81B2-D814257C420C}" type="presParOf" srcId="{26AD9745-8DB9-4155-B1B1-F09886A5BDE1}" destId="{0F939E61-72D8-4359-AD06-D5BDF07521C2}" srcOrd="1" destOrd="0" presId="urn:microsoft.com/office/officeart/2005/8/layout/hierarchy1"/>
    <dgm:cxn modelId="{8C3DF425-3EF5-4F5C-A6F4-0375AA0A646A}" type="presParOf" srcId="{0F939E61-72D8-4359-AD06-D5BDF07521C2}" destId="{0217EF39-5CD3-4AC9-B372-B0DE2FBDB730}" srcOrd="0" destOrd="0" presId="urn:microsoft.com/office/officeart/2005/8/layout/hierarchy1"/>
    <dgm:cxn modelId="{02C4E540-5DBF-40B6-955D-886ECB7D9F77}" type="presParOf" srcId="{0F939E61-72D8-4359-AD06-D5BDF07521C2}" destId="{D17E1081-DAD1-44BE-9D04-AEF8DFE35AE2}" srcOrd="1" destOrd="0" presId="urn:microsoft.com/office/officeart/2005/8/layout/hierarchy1"/>
    <dgm:cxn modelId="{27CFF68A-C79D-4EF7-B4D6-F6018F3303FD}" type="presParOf" srcId="{D17E1081-DAD1-44BE-9D04-AEF8DFE35AE2}" destId="{A544A3B3-36DA-4AFB-9789-E732789614DF}" srcOrd="0" destOrd="0" presId="urn:microsoft.com/office/officeart/2005/8/layout/hierarchy1"/>
    <dgm:cxn modelId="{C1722956-A4B8-4147-84BC-F2B5BB345226}" type="presParOf" srcId="{A544A3B3-36DA-4AFB-9789-E732789614DF}" destId="{73536F42-E3E2-4955-806A-058F9D56F08E}" srcOrd="0" destOrd="0" presId="urn:microsoft.com/office/officeart/2005/8/layout/hierarchy1"/>
    <dgm:cxn modelId="{7D2F3BF4-4F4C-4820-8BAB-DB06B0FB8E05}" type="presParOf" srcId="{A544A3B3-36DA-4AFB-9789-E732789614DF}" destId="{4D7A0416-495E-4F27-8027-C3EDFB8E8A1C}" srcOrd="1" destOrd="0" presId="urn:microsoft.com/office/officeart/2005/8/layout/hierarchy1"/>
    <dgm:cxn modelId="{A964B704-9D4D-4C0C-A447-2D7041AFDC54}" type="presParOf" srcId="{D17E1081-DAD1-44BE-9D04-AEF8DFE35AE2}" destId="{BDC89E46-2EC3-4ECC-A4E7-FC6E21553AAA}" srcOrd="1" destOrd="0" presId="urn:microsoft.com/office/officeart/2005/8/layout/hierarchy1"/>
    <dgm:cxn modelId="{1A3EA8B9-2570-4A5C-80AD-4CA04E867AFE}" type="presParOf" srcId="{BDC89E46-2EC3-4ECC-A4E7-FC6E21553AAA}" destId="{9424B4DE-A6DB-481D-99C9-3CF28A00CDA1}" srcOrd="0" destOrd="0" presId="urn:microsoft.com/office/officeart/2005/8/layout/hierarchy1"/>
    <dgm:cxn modelId="{4C767EDD-B7EE-47F9-8603-07EDC1D6A4AE}" type="presParOf" srcId="{BDC89E46-2EC3-4ECC-A4E7-FC6E21553AAA}" destId="{BE79D5C8-DF26-4532-B02A-6A4DF0042B49}" srcOrd="1" destOrd="0" presId="urn:microsoft.com/office/officeart/2005/8/layout/hierarchy1"/>
    <dgm:cxn modelId="{2C8307CB-B702-45C5-9B70-29C363D5D720}" type="presParOf" srcId="{BE79D5C8-DF26-4532-B02A-6A4DF0042B49}" destId="{549A9F91-F1A1-46FA-9B12-E46017D803E4}" srcOrd="0" destOrd="0" presId="urn:microsoft.com/office/officeart/2005/8/layout/hierarchy1"/>
    <dgm:cxn modelId="{5EC45C93-3397-4E47-AD86-A4B173F97044}" type="presParOf" srcId="{549A9F91-F1A1-46FA-9B12-E46017D803E4}" destId="{7B5DF6DC-6C9C-403D-9447-B1D685508665}" srcOrd="0" destOrd="0" presId="urn:microsoft.com/office/officeart/2005/8/layout/hierarchy1"/>
    <dgm:cxn modelId="{E86232A0-E420-4589-B27B-C81376FE93D8}" type="presParOf" srcId="{549A9F91-F1A1-46FA-9B12-E46017D803E4}" destId="{8898CFF0-8047-43AD-8A68-C6781B86E599}" srcOrd="1" destOrd="0" presId="urn:microsoft.com/office/officeart/2005/8/layout/hierarchy1"/>
    <dgm:cxn modelId="{101692CD-0606-4ED1-9D85-86FC9F926689}" type="presParOf" srcId="{BE79D5C8-DF26-4532-B02A-6A4DF0042B49}" destId="{7CA10326-3000-4AE7-AEBD-38DE305DA197}" srcOrd="1" destOrd="0" presId="urn:microsoft.com/office/officeart/2005/8/layout/hierarchy1"/>
    <dgm:cxn modelId="{412ED057-AFAD-44F9-9F5D-26AB7419584C}" type="presParOf" srcId="{BDC89E46-2EC3-4ECC-A4E7-FC6E21553AAA}" destId="{6CADEBBF-7A4F-4A48-8132-32A2C4F21076}" srcOrd="2" destOrd="0" presId="urn:microsoft.com/office/officeart/2005/8/layout/hierarchy1"/>
    <dgm:cxn modelId="{C2422174-F30A-40C3-B522-84B48B379034}" type="presParOf" srcId="{BDC89E46-2EC3-4ECC-A4E7-FC6E21553AAA}" destId="{5B62B20A-B5A2-4585-A335-4BF86C212DD3}" srcOrd="3" destOrd="0" presId="urn:microsoft.com/office/officeart/2005/8/layout/hierarchy1"/>
    <dgm:cxn modelId="{CF3D79F3-194D-43ED-B16D-04312EBEC302}" type="presParOf" srcId="{5B62B20A-B5A2-4585-A335-4BF86C212DD3}" destId="{C4BB79A3-A4EB-4FDE-AED0-FC0C04969E39}" srcOrd="0" destOrd="0" presId="urn:microsoft.com/office/officeart/2005/8/layout/hierarchy1"/>
    <dgm:cxn modelId="{58E142CC-7490-491D-A338-09523EAEC3B2}" type="presParOf" srcId="{C4BB79A3-A4EB-4FDE-AED0-FC0C04969E39}" destId="{39B2CF87-35D9-47BD-B995-1E434825E4C9}" srcOrd="0" destOrd="0" presId="urn:microsoft.com/office/officeart/2005/8/layout/hierarchy1"/>
    <dgm:cxn modelId="{74DCF58B-4B12-4F71-B172-1946911AB53B}" type="presParOf" srcId="{C4BB79A3-A4EB-4FDE-AED0-FC0C04969E39}" destId="{9DF96876-2219-42B0-A8C9-E28B7CC19C5B}" srcOrd="1" destOrd="0" presId="urn:microsoft.com/office/officeart/2005/8/layout/hierarchy1"/>
    <dgm:cxn modelId="{2F3AAF8E-95DF-4CEB-8978-40E95D66BBB6}" type="presParOf" srcId="{5B62B20A-B5A2-4585-A335-4BF86C212DD3}" destId="{B7873917-B77E-49AF-A968-A557D6034A1D}" srcOrd="1" destOrd="0" presId="urn:microsoft.com/office/officeart/2005/8/layout/hierarchy1"/>
    <dgm:cxn modelId="{E8B013C5-B1A3-4F55-9D2D-3108FF0EA641}" type="presParOf" srcId="{0F939E61-72D8-4359-AD06-D5BDF07521C2}" destId="{616FC150-EC30-45D6-A735-A5662AA12A52}" srcOrd="2" destOrd="0" presId="urn:microsoft.com/office/officeart/2005/8/layout/hierarchy1"/>
    <dgm:cxn modelId="{01482D8D-FE9C-4C95-A2FB-9AFB686FFF88}" type="presParOf" srcId="{0F939E61-72D8-4359-AD06-D5BDF07521C2}" destId="{1740CC1F-5B3E-4624-960B-8CE477570445}" srcOrd="3" destOrd="0" presId="urn:microsoft.com/office/officeart/2005/8/layout/hierarchy1"/>
    <dgm:cxn modelId="{C3F5A19E-3F77-48BF-A94C-5E74E1946C79}" type="presParOf" srcId="{1740CC1F-5B3E-4624-960B-8CE477570445}" destId="{E6CCB14D-7204-4965-AB3F-D43AA6A0DE3A}" srcOrd="0" destOrd="0" presId="urn:microsoft.com/office/officeart/2005/8/layout/hierarchy1"/>
    <dgm:cxn modelId="{F38092B3-B12A-4FC4-9E41-DC580C956D6E}" type="presParOf" srcId="{E6CCB14D-7204-4965-AB3F-D43AA6A0DE3A}" destId="{80092176-5FD0-4434-B5F6-F06F1F15AF8E}" srcOrd="0" destOrd="0" presId="urn:microsoft.com/office/officeart/2005/8/layout/hierarchy1"/>
    <dgm:cxn modelId="{93C7AABA-A503-4DB1-ABAB-259412C95AC6}" type="presParOf" srcId="{E6CCB14D-7204-4965-AB3F-D43AA6A0DE3A}" destId="{DB841CC2-6B14-4F7B-B16A-34ECAF386750}" srcOrd="1" destOrd="0" presId="urn:microsoft.com/office/officeart/2005/8/layout/hierarchy1"/>
    <dgm:cxn modelId="{83FE20C2-87CA-4F6E-9729-6175C780151A}" type="presParOf" srcId="{1740CC1F-5B3E-4624-960B-8CE477570445}" destId="{9699A3D6-D1E3-4918-A6B4-2264C5548D19}" srcOrd="1" destOrd="0" presId="urn:microsoft.com/office/officeart/2005/8/layout/hierarchy1"/>
    <dgm:cxn modelId="{F1ED7497-3166-4906-9480-764867906FBF}" type="presParOf" srcId="{9699A3D6-D1E3-4918-A6B4-2264C5548D19}" destId="{100A33CE-5BBB-4C57-9F05-7896D3A4FB2F}" srcOrd="0" destOrd="0" presId="urn:microsoft.com/office/officeart/2005/8/layout/hierarchy1"/>
    <dgm:cxn modelId="{35ED69F6-761C-421B-BDF1-394CAFE22011}" type="presParOf" srcId="{9699A3D6-D1E3-4918-A6B4-2264C5548D19}" destId="{617FEC25-84DF-4B98-8F25-5F42CC16EE92}" srcOrd="1" destOrd="0" presId="urn:microsoft.com/office/officeart/2005/8/layout/hierarchy1"/>
    <dgm:cxn modelId="{2938F543-15E2-4A5E-8FFA-2DD561B7E019}" type="presParOf" srcId="{617FEC25-84DF-4B98-8F25-5F42CC16EE92}" destId="{F520E939-87A0-4525-8086-AFE1F67199DE}" srcOrd="0" destOrd="0" presId="urn:microsoft.com/office/officeart/2005/8/layout/hierarchy1"/>
    <dgm:cxn modelId="{51AA913E-3D82-4670-8348-7F598BB1546B}" type="presParOf" srcId="{F520E939-87A0-4525-8086-AFE1F67199DE}" destId="{E1000FF1-9618-4F23-A740-A28EF0DD6967}" srcOrd="0" destOrd="0" presId="urn:microsoft.com/office/officeart/2005/8/layout/hierarchy1"/>
    <dgm:cxn modelId="{C3456890-91CF-43AB-92F6-779509B70DFD}" type="presParOf" srcId="{F520E939-87A0-4525-8086-AFE1F67199DE}" destId="{10D86F43-4FFE-4967-BB3B-5C63E562A538}" srcOrd="1" destOrd="0" presId="urn:microsoft.com/office/officeart/2005/8/layout/hierarchy1"/>
    <dgm:cxn modelId="{8C1C544C-89D4-456F-B882-A540F11AF737}" type="presParOf" srcId="{617FEC25-84DF-4B98-8F25-5F42CC16EE92}" destId="{1DE30447-30AC-4FE5-BF37-C00D8CB7AF45}" srcOrd="1" destOrd="0" presId="urn:microsoft.com/office/officeart/2005/8/layout/hierarchy1"/>
    <dgm:cxn modelId="{4DD821F6-E1D4-499C-B619-44277BBCC4A7}" type="presParOf" srcId="{1DE30447-30AC-4FE5-BF37-C00D8CB7AF45}" destId="{810F5A7E-814C-4EDB-834C-94E6DC1BECA5}" srcOrd="0" destOrd="0" presId="urn:microsoft.com/office/officeart/2005/8/layout/hierarchy1"/>
    <dgm:cxn modelId="{110D0D91-0AF9-4126-A239-3F91D45457FF}" type="presParOf" srcId="{1DE30447-30AC-4FE5-BF37-C00D8CB7AF45}" destId="{B92EBE56-400A-494F-BDC2-2E1FCE0128BF}" srcOrd="1" destOrd="0" presId="urn:microsoft.com/office/officeart/2005/8/layout/hierarchy1"/>
    <dgm:cxn modelId="{DC946B9E-CCDC-41EB-B231-136A639BB721}" type="presParOf" srcId="{B92EBE56-400A-494F-BDC2-2E1FCE0128BF}" destId="{818E0235-4D3C-4E8B-A91E-EAE8F96D9946}" srcOrd="0" destOrd="0" presId="urn:microsoft.com/office/officeart/2005/8/layout/hierarchy1"/>
    <dgm:cxn modelId="{53EC2030-BEBB-4273-A7BF-970387A76899}" type="presParOf" srcId="{818E0235-4D3C-4E8B-A91E-EAE8F96D9946}" destId="{CA2DA6D6-7AE4-4467-8BF1-4B84B8E5BB46}" srcOrd="0" destOrd="0" presId="urn:microsoft.com/office/officeart/2005/8/layout/hierarchy1"/>
    <dgm:cxn modelId="{614EE610-B847-4B7E-BD2D-81D81E23DA72}" type="presParOf" srcId="{818E0235-4D3C-4E8B-A91E-EAE8F96D9946}" destId="{1397C1C0-608A-467E-9D6D-62489AB5308D}" srcOrd="1" destOrd="0" presId="urn:microsoft.com/office/officeart/2005/8/layout/hierarchy1"/>
    <dgm:cxn modelId="{4B541F5D-B5B4-417F-80BB-2B2C1807980C}" type="presParOf" srcId="{B92EBE56-400A-494F-BDC2-2E1FCE0128BF}" destId="{5C89F962-6F91-453C-A610-D9D6673E704A}" srcOrd="1" destOrd="0" presId="urn:microsoft.com/office/officeart/2005/8/layout/hierarchy1"/>
    <dgm:cxn modelId="{6B6265B8-A56A-4BB3-800B-B7FDB5CEB241}" type="presParOf" srcId="{1DE30447-30AC-4FE5-BF37-C00D8CB7AF45}" destId="{06AC3858-B564-4BEE-B015-78AB03730512}" srcOrd="2" destOrd="0" presId="urn:microsoft.com/office/officeart/2005/8/layout/hierarchy1"/>
    <dgm:cxn modelId="{9BAA6CE2-2F92-4F36-8036-365FC570E8BC}" type="presParOf" srcId="{1DE30447-30AC-4FE5-BF37-C00D8CB7AF45}" destId="{5DCE6B90-7455-404D-8CD1-E375178734D2}" srcOrd="3" destOrd="0" presId="urn:microsoft.com/office/officeart/2005/8/layout/hierarchy1"/>
    <dgm:cxn modelId="{CE3F83C8-AB07-4D36-924C-288BFE789168}" type="presParOf" srcId="{5DCE6B90-7455-404D-8CD1-E375178734D2}" destId="{7BFDF5AA-0F6B-4B38-AFD3-ED9040C296D5}" srcOrd="0" destOrd="0" presId="urn:microsoft.com/office/officeart/2005/8/layout/hierarchy1"/>
    <dgm:cxn modelId="{46FD3409-59BB-41EC-9868-D8F4F9532B19}" type="presParOf" srcId="{7BFDF5AA-0F6B-4B38-AFD3-ED9040C296D5}" destId="{19DFBAF4-46BA-46FE-842D-115C4782758B}" srcOrd="0" destOrd="0" presId="urn:microsoft.com/office/officeart/2005/8/layout/hierarchy1"/>
    <dgm:cxn modelId="{533EEDA2-128C-47F5-A590-0E4BA118B761}" type="presParOf" srcId="{7BFDF5AA-0F6B-4B38-AFD3-ED9040C296D5}" destId="{965CF3A6-112C-48D2-91CA-8E94A3F285AD}" srcOrd="1" destOrd="0" presId="urn:microsoft.com/office/officeart/2005/8/layout/hierarchy1"/>
    <dgm:cxn modelId="{6FB5C1CB-CD2D-48E3-B0E1-33221355BCE9}" type="presParOf" srcId="{5DCE6B90-7455-404D-8CD1-E375178734D2}" destId="{5D087D6D-DF1C-4217-BFB3-F7F880D632A4}" srcOrd="1" destOrd="0" presId="urn:microsoft.com/office/officeart/2005/8/layout/hierarchy1"/>
    <dgm:cxn modelId="{002751FA-9E66-4D4B-B6A3-9A88C5A3323E}" type="presParOf" srcId="{1DE30447-30AC-4FE5-BF37-C00D8CB7AF45}" destId="{65C1DF5A-FBEA-4141-A58F-333F9A14D808}" srcOrd="4" destOrd="0" presId="urn:microsoft.com/office/officeart/2005/8/layout/hierarchy1"/>
    <dgm:cxn modelId="{CDAD8B53-3982-4FE4-B9F5-624086033D5E}" type="presParOf" srcId="{1DE30447-30AC-4FE5-BF37-C00D8CB7AF45}" destId="{0F38A403-0C24-44C1-9716-8FE1FFDB1B30}" srcOrd="5" destOrd="0" presId="urn:microsoft.com/office/officeart/2005/8/layout/hierarchy1"/>
    <dgm:cxn modelId="{FD190211-FD61-4DB1-AFF0-6B9745CC89CD}" type="presParOf" srcId="{0F38A403-0C24-44C1-9716-8FE1FFDB1B30}" destId="{087C0067-8429-4C91-B64A-584320628431}" srcOrd="0" destOrd="0" presId="urn:microsoft.com/office/officeart/2005/8/layout/hierarchy1"/>
    <dgm:cxn modelId="{E4B65B51-FE6C-4BC6-8E71-2C9831669B00}" type="presParOf" srcId="{087C0067-8429-4C91-B64A-584320628431}" destId="{E87FA8B9-ECD5-4DBA-8F3F-769956253869}" srcOrd="0" destOrd="0" presId="urn:microsoft.com/office/officeart/2005/8/layout/hierarchy1"/>
    <dgm:cxn modelId="{13335BAC-A590-4194-87BE-7CAE5E863678}" type="presParOf" srcId="{087C0067-8429-4C91-B64A-584320628431}" destId="{EC52F6F7-2FA4-462E-A251-FAA41644B274}" srcOrd="1" destOrd="0" presId="urn:microsoft.com/office/officeart/2005/8/layout/hierarchy1"/>
    <dgm:cxn modelId="{16F5C520-2B5C-4B02-A67F-6178FF2D1A08}" type="presParOf" srcId="{0F38A403-0C24-44C1-9716-8FE1FFDB1B30}" destId="{D9C27E8F-4E51-495B-803F-244262087147}" srcOrd="1" destOrd="0" presId="urn:microsoft.com/office/officeart/2005/8/layout/hierarchy1"/>
    <dgm:cxn modelId="{E8CCF07C-53C2-4871-88F4-2C779B6D24CE}" type="presParOf" srcId="{D9C27E8F-4E51-495B-803F-244262087147}" destId="{31FE32A0-6D21-4F64-B1BF-94B2B792B826}" srcOrd="0" destOrd="0" presId="urn:microsoft.com/office/officeart/2005/8/layout/hierarchy1"/>
    <dgm:cxn modelId="{9F55744C-2CE0-445D-AC86-0F6D1A233824}" type="presParOf" srcId="{D9C27E8F-4E51-495B-803F-244262087147}" destId="{B0E9919A-6764-4AB5-B063-1E415EC8DD2E}" srcOrd="1" destOrd="0" presId="urn:microsoft.com/office/officeart/2005/8/layout/hierarchy1"/>
    <dgm:cxn modelId="{FA697C7D-0677-4538-9C89-482DFE2B6A0F}" type="presParOf" srcId="{B0E9919A-6764-4AB5-B063-1E415EC8DD2E}" destId="{29D9B239-3432-4732-A103-3E96E96F6F75}" srcOrd="0" destOrd="0" presId="urn:microsoft.com/office/officeart/2005/8/layout/hierarchy1"/>
    <dgm:cxn modelId="{7DF304D5-7F76-49AA-A8D0-4EDCC1C7CE77}" type="presParOf" srcId="{29D9B239-3432-4732-A103-3E96E96F6F75}" destId="{7E2F5612-4BCE-4916-B49F-4E17D3656925}" srcOrd="0" destOrd="0" presId="urn:microsoft.com/office/officeart/2005/8/layout/hierarchy1"/>
    <dgm:cxn modelId="{2057819D-03D5-4444-A89A-5FD65D5C7E0E}" type="presParOf" srcId="{29D9B239-3432-4732-A103-3E96E96F6F75}" destId="{D31C5C37-6479-4897-B1A3-D438CF4079B5}" srcOrd="1" destOrd="0" presId="urn:microsoft.com/office/officeart/2005/8/layout/hierarchy1"/>
    <dgm:cxn modelId="{DB70CC3A-FDD3-473B-BAFA-F196B36C9174}" type="presParOf" srcId="{B0E9919A-6764-4AB5-B063-1E415EC8DD2E}" destId="{E39A3D53-A47F-462D-8A09-FF9CAAD61E2C}" srcOrd="1" destOrd="0" presId="urn:microsoft.com/office/officeart/2005/8/layout/hierarchy1"/>
    <dgm:cxn modelId="{24E2A0EF-E9E4-4080-A115-955AE42F0D40}" type="presParOf" srcId="{D9C27E8F-4E51-495B-803F-244262087147}" destId="{6BFFBE78-AB18-4118-BFAE-1FADD99484B0}" srcOrd="2" destOrd="0" presId="urn:microsoft.com/office/officeart/2005/8/layout/hierarchy1"/>
    <dgm:cxn modelId="{73F8B1F5-C83F-4533-9DCA-B0269AB52035}" type="presParOf" srcId="{D9C27E8F-4E51-495B-803F-244262087147}" destId="{3BBC4650-EB37-4CE0-B718-A9B92FF53DE1}" srcOrd="3" destOrd="0" presId="urn:microsoft.com/office/officeart/2005/8/layout/hierarchy1"/>
    <dgm:cxn modelId="{F280B824-53A7-44E3-A732-CFA3D5192C70}" type="presParOf" srcId="{3BBC4650-EB37-4CE0-B718-A9B92FF53DE1}" destId="{0C08976C-BE09-475B-BB08-7B5893B24667}" srcOrd="0" destOrd="0" presId="urn:microsoft.com/office/officeart/2005/8/layout/hierarchy1"/>
    <dgm:cxn modelId="{B896C8FC-F48D-4CFA-8BA8-F4F3236B0217}" type="presParOf" srcId="{0C08976C-BE09-475B-BB08-7B5893B24667}" destId="{6AA4C37C-FE30-4424-A4CD-E54A2A3DDB96}" srcOrd="0" destOrd="0" presId="urn:microsoft.com/office/officeart/2005/8/layout/hierarchy1"/>
    <dgm:cxn modelId="{CDC348DA-B704-4F1B-8537-F18C2CD7B2E0}" type="presParOf" srcId="{0C08976C-BE09-475B-BB08-7B5893B24667}" destId="{EAE9A8F0-7F14-4A31-8077-2C01033EB09F}" srcOrd="1" destOrd="0" presId="urn:microsoft.com/office/officeart/2005/8/layout/hierarchy1"/>
    <dgm:cxn modelId="{76CA59B5-E814-45D3-97FC-B3318582187D}" type="presParOf" srcId="{3BBC4650-EB37-4CE0-B718-A9B92FF53DE1}" destId="{8FDBA572-76FB-4201-99AF-6A17AE12C140}" srcOrd="1" destOrd="0" presId="urn:microsoft.com/office/officeart/2005/8/layout/hierarchy1"/>
    <dgm:cxn modelId="{08510D94-F987-47FC-B676-1FBD4717C74D}" type="presParOf" srcId="{D9C27E8F-4E51-495B-803F-244262087147}" destId="{18BC5B5D-8DB0-42CA-8B09-FF98B92CC617}" srcOrd="4" destOrd="0" presId="urn:microsoft.com/office/officeart/2005/8/layout/hierarchy1"/>
    <dgm:cxn modelId="{D0A0D6D0-0BFA-4861-978C-A1EE83115CBF}" type="presParOf" srcId="{D9C27E8F-4E51-495B-803F-244262087147}" destId="{BD662675-A3B2-4CD2-8E29-FD965183404B}" srcOrd="5" destOrd="0" presId="urn:microsoft.com/office/officeart/2005/8/layout/hierarchy1"/>
    <dgm:cxn modelId="{E4C8EDCF-3653-405A-B55B-C6D59CBD7433}" type="presParOf" srcId="{BD662675-A3B2-4CD2-8E29-FD965183404B}" destId="{5725E0E5-65AC-44D1-8B30-404923F09D98}" srcOrd="0" destOrd="0" presId="urn:microsoft.com/office/officeart/2005/8/layout/hierarchy1"/>
    <dgm:cxn modelId="{3CBD5B1A-0492-40FB-91A8-024BF2078DAB}" type="presParOf" srcId="{5725E0E5-65AC-44D1-8B30-404923F09D98}" destId="{DEBD2F6C-E92D-4A38-A039-7FCCFBF84935}" srcOrd="0" destOrd="0" presId="urn:microsoft.com/office/officeart/2005/8/layout/hierarchy1"/>
    <dgm:cxn modelId="{79B7E2BE-76FB-4741-95DB-FB243779E33E}" type="presParOf" srcId="{5725E0E5-65AC-44D1-8B30-404923F09D98}" destId="{CC750986-6BB8-4865-ADCB-5ED9195E056E}" srcOrd="1" destOrd="0" presId="urn:microsoft.com/office/officeart/2005/8/layout/hierarchy1"/>
    <dgm:cxn modelId="{E640BD91-923B-4BC1-85E2-2D5B3991DF31}" type="presParOf" srcId="{BD662675-A3B2-4CD2-8E29-FD965183404B}" destId="{A8782C72-D50E-4106-95A7-3B50F851AF0C}" srcOrd="1" destOrd="0" presId="urn:microsoft.com/office/officeart/2005/8/layout/hierarchy1"/>
    <dgm:cxn modelId="{602196D2-D32F-4218-9F19-4708247F09D2}" type="presParOf" srcId="{9699A3D6-D1E3-4918-A6B4-2264C5548D19}" destId="{317B8FA4-3C7D-41FC-9213-6994188F115E}" srcOrd="2" destOrd="0" presId="urn:microsoft.com/office/officeart/2005/8/layout/hierarchy1"/>
    <dgm:cxn modelId="{08261670-A45A-4FB9-9207-21AF44B80E08}" type="presParOf" srcId="{9699A3D6-D1E3-4918-A6B4-2264C5548D19}" destId="{C2ECF3E3-59AE-4EFF-B789-3EE7E817DDC6}" srcOrd="3" destOrd="0" presId="urn:microsoft.com/office/officeart/2005/8/layout/hierarchy1"/>
    <dgm:cxn modelId="{EE4AF00E-0FB6-4E35-AB86-EC8C2F4E8C32}" type="presParOf" srcId="{C2ECF3E3-59AE-4EFF-B789-3EE7E817DDC6}" destId="{7C8A0616-C3B1-4739-A1EA-AC7FD1032FE1}" srcOrd="0" destOrd="0" presId="urn:microsoft.com/office/officeart/2005/8/layout/hierarchy1"/>
    <dgm:cxn modelId="{64CEF3C9-3F9B-4FA2-B581-38ADD1FE3B22}" type="presParOf" srcId="{7C8A0616-C3B1-4739-A1EA-AC7FD1032FE1}" destId="{47256B96-1693-4DE7-8F36-E015F3F9E9E7}" srcOrd="0" destOrd="0" presId="urn:microsoft.com/office/officeart/2005/8/layout/hierarchy1"/>
    <dgm:cxn modelId="{EE61ACF6-5AEA-4B6E-8DB2-692D401488B1}" type="presParOf" srcId="{7C8A0616-C3B1-4739-A1EA-AC7FD1032FE1}" destId="{0FF01ADC-E1C7-429E-B20E-95E5206972C2}" srcOrd="1" destOrd="0" presId="urn:microsoft.com/office/officeart/2005/8/layout/hierarchy1"/>
    <dgm:cxn modelId="{EF8C0B74-D102-4AC4-AB2F-6308260AD4F5}" type="presParOf" srcId="{C2ECF3E3-59AE-4EFF-B789-3EE7E817DDC6}" destId="{B0C8865F-F404-4FDF-845E-20D4C58E2FC2}" srcOrd="1" destOrd="0" presId="urn:microsoft.com/office/officeart/2005/8/layout/hierarchy1"/>
    <dgm:cxn modelId="{C277C19F-E407-4085-9DE3-D7B35A16FB1F}" type="presParOf" srcId="{1EAFDFFB-AE56-4BB0-B6D2-8A3BB529F8EA}" destId="{F7D1E8AA-51BC-4542-9B50-23CD523BFF77}" srcOrd="1" destOrd="0" presId="urn:microsoft.com/office/officeart/2005/8/layout/hierarchy1"/>
    <dgm:cxn modelId="{11391273-71D5-48CA-B898-515FE900D6A7}" type="presParOf" srcId="{F7D1E8AA-51BC-4542-9B50-23CD523BFF77}" destId="{0D3B7E83-955C-4CE7-87BA-88FC3498AC79}" srcOrd="0" destOrd="0" presId="urn:microsoft.com/office/officeart/2005/8/layout/hierarchy1"/>
    <dgm:cxn modelId="{7D62BA84-1B10-4DD6-948E-943E69F2F758}" type="presParOf" srcId="{0D3B7E83-955C-4CE7-87BA-88FC3498AC79}" destId="{478B35E6-45C0-4F75-8233-9E08C3DDF85A}" srcOrd="0" destOrd="0" presId="urn:microsoft.com/office/officeart/2005/8/layout/hierarchy1"/>
    <dgm:cxn modelId="{E2D16397-A46F-4E41-A3DC-D00B3E223F69}" type="presParOf" srcId="{0D3B7E83-955C-4CE7-87BA-88FC3498AC79}" destId="{406DA32C-E48D-47F1-BA7C-C5BC689B3AA7}" srcOrd="1" destOrd="0" presId="urn:microsoft.com/office/officeart/2005/8/layout/hierarchy1"/>
    <dgm:cxn modelId="{FE5F1E1E-B85E-4158-A42D-937C67EC0315}" type="presParOf" srcId="{F7D1E8AA-51BC-4542-9B50-23CD523BFF77}" destId="{AE46746C-D1F4-45F7-AF3D-E9994593ACB9}" srcOrd="1" destOrd="0" presId="urn:microsoft.com/office/officeart/2005/8/layout/hierarchy1"/>
    <dgm:cxn modelId="{7E088B62-A3F9-4F8B-AD28-F966F18CAB43}" type="presParOf" srcId="{1EAFDFFB-AE56-4BB0-B6D2-8A3BB529F8EA}" destId="{87B385BC-1C12-4C5D-84B8-24026A6FA0C7}" srcOrd="2" destOrd="0" presId="urn:microsoft.com/office/officeart/2005/8/layout/hierarchy1"/>
    <dgm:cxn modelId="{CAF0B079-C911-4B9B-B6C6-EE9EC6723CE6}" type="presParOf" srcId="{87B385BC-1C12-4C5D-84B8-24026A6FA0C7}" destId="{58098C8D-0BD6-4266-9ACF-C90CA4A94CD9}" srcOrd="0" destOrd="0" presId="urn:microsoft.com/office/officeart/2005/8/layout/hierarchy1"/>
    <dgm:cxn modelId="{9CE64EBE-CC57-4222-963A-472AE0B7930D}" type="presParOf" srcId="{58098C8D-0BD6-4266-9ACF-C90CA4A94CD9}" destId="{F69FA3F0-B6FC-49A3-8AB0-B1E31E6CF472}" srcOrd="0" destOrd="0" presId="urn:microsoft.com/office/officeart/2005/8/layout/hierarchy1"/>
    <dgm:cxn modelId="{34D56C83-3F51-4222-8D19-3477A548E664}" type="presParOf" srcId="{58098C8D-0BD6-4266-9ACF-C90CA4A94CD9}" destId="{8644E0BD-6CF3-4F83-A486-9B0FEFD87E74}" srcOrd="1" destOrd="0" presId="urn:microsoft.com/office/officeart/2005/8/layout/hierarchy1"/>
    <dgm:cxn modelId="{A5F98BAA-1FFE-41CD-B689-D967E8AFAC34}" type="presParOf" srcId="{87B385BC-1C12-4C5D-84B8-24026A6FA0C7}" destId="{4F6BEADB-F027-4922-A132-7BE166258B4E}" srcOrd="1" destOrd="0" presId="urn:microsoft.com/office/officeart/2005/8/layout/hierarchy1"/>
    <dgm:cxn modelId="{5B92FD88-1DB0-4A9D-961C-1CACEDA8491A}" type="presParOf" srcId="{1EAFDFFB-AE56-4BB0-B6D2-8A3BB529F8EA}" destId="{0D35B74B-4176-40B2-9F32-23279F881C45}" srcOrd="3" destOrd="0" presId="urn:microsoft.com/office/officeart/2005/8/layout/hierarchy1"/>
    <dgm:cxn modelId="{1C30E35B-9E93-4210-B008-EADBBC8BB732}" type="presParOf" srcId="{0D35B74B-4176-40B2-9F32-23279F881C45}" destId="{C472DF58-CEDF-4047-909C-94631465D4F5}" srcOrd="0" destOrd="0" presId="urn:microsoft.com/office/officeart/2005/8/layout/hierarchy1"/>
    <dgm:cxn modelId="{D9D7B0EF-21AF-4235-9B74-17354DEB699B}" type="presParOf" srcId="{C472DF58-CEDF-4047-909C-94631465D4F5}" destId="{96C1A477-E6E6-4E92-9B87-3F0279D5ABF1}" srcOrd="0" destOrd="0" presId="urn:microsoft.com/office/officeart/2005/8/layout/hierarchy1"/>
    <dgm:cxn modelId="{C56B3695-7B1B-4B41-A0AD-4681F354D773}" type="presParOf" srcId="{C472DF58-CEDF-4047-909C-94631465D4F5}" destId="{2239ACA8-81C5-4201-9E17-34960C5F4BB8}" srcOrd="1" destOrd="0" presId="urn:microsoft.com/office/officeart/2005/8/layout/hierarchy1"/>
    <dgm:cxn modelId="{3EC518ED-1295-4801-A046-08712DCEBB33}" type="presParOf" srcId="{0D35B74B-4176-40B2-9F32-23279F881C45}" destId="{2E0D1B8C-D5EA-4828-B75D-0BADF1807562}" srcOrd="1" destOrd="0" presId="urn:microsoft.com/office/officeart/2005/8/layout/hierarchy1"/>
  </dgm:cxnLst>
  <dgm:bg/>
  <dgm:whole>
    <a:ln>
      <a:solidFill>
        <a:srgbClr val="FFFF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B8FA4-3C7D-41FC-9213-6994188F115E}">
      <dsp:nvSpPr>
        <dsp:cNvPr id="0" name=""/>
        <dsp:cNvSpPr/>
      </dsp:nvSpPr>
      <dsp:spPr>
        <a:xfrm>
          <a:off x="4425821" y="2440194"/>
          <a:ext cx="760273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760273" y="246570"/>
              </a:lnTo>
              <a:lnTo>
                <a:pt x="760273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BC5B5D-8DB0-42CA-8B09-FF98B92CC617}">
      <dsp:nvSpPr>
        <dsp:cNvPr id="0" name=""/>
        <dsp:cNvSpPr/>
      </dsp:nvSpPr>
      <dsp:spPr>
        <a:xfrm>
          <a:off x="5186094" y="4743823"/>
          <a:ext cx="1245629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1245629" y="246570"/>
              </a:lnTo>
              <a:lnTo>
                <a:pt x="1245629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FBE78-AB18-4118-BFAE-1FADD99484B0}">
      <dsp:nvSpPr>
        <dsp:cNvPr id="0" name=""/>
        <dsp:cNvSpPr/>
      </dsp:nvSpPr>
      <dsp:spPr>
        <a:xfrm>
          <a:off x="5140374" y="4743823"/>
          <a:ext cx="91440" cy="361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570"/>
              </a:lnTo>
              <a:lnTo>
                <a:pt x="56431" y="246570"/>
              </a:lnTo>
              <a:lnTo>
                <a:pt x="56431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E32A0-6D21-4F64-B1BF-94B2B792B826}">
      <dsp:nvSpPr>
        <dsp:cNvPr id="0" name=""/>
        <dsp:cNvSpPr/>
      </dsp:nvSpPr>
      <dsp:spPr>
        <a:xfrm>
          <a:off x="3924005" y="4743823"/>
          <a:ext cx="1262088" cy="350366"/>
        </a:xfrm>
        <a:custGeom>
          <a:avLst/>
          <a:gdLst/>
          <a:ahLst/>
          <a:cxnLst/>
          <a:rect l="0" t="0" r="0" b="0"/>
          <a:pathLst>
            <a:path>
              <a:moveTo>
                <a:pt x="1262088" y="0"/>
              </a:moveTo>
              <a:lnTo>
                <a:pt x="1262088" y="235115"/>
              </a:lnTo>
              <a:lnTo>
                <a:pt x="0" y="235115"/>
              </a:lnTo>
              <a:lnTo>
                <a:pt x="0" y="35036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1DF5A-FBEA-4141-A58F-333F9A14D808}">
      <dsp:nvSpPr>
        <dsp:cNvPr id="0" name=""/>
        <dsp:cNvSpPr/>
      </dsp:nvSpPr>
      <dsp:spPr>
        <a:xfrm>
          <a:off x="3665547" y="3592008"/>
          <a:ext cx="1520547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1520547" y="246570"/>
              </a:lnTo>
              <a:lnTo>
                <a:pt x="1520547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C3858-B564-4BEE-B015-78AB03730512}">
      <dsp:nvSpPr>
        <dsp:cNvPr id="0" name=""/>
        <dsp:cNvSpPr/>
      </dsp:nvSpPr>
      <dsp:spPr>
        <a:xfrm>
          <a:off x="3619827" y="3592008"/>
          <a:ext cx="91440" cy="361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F5A7E-814C-4EDB-834C-94E6DC1BECA5}">
      <dsp:nvSpPr>
        <dsp:cNvPr id="0" name=""/>
        <dsp:cNvSpPr/>
      </dsp:nvSpPr>
      <dsp:spPr>
        <a:xfrm>
          <a:off x="2169359" y="3592008"/>
          <a:ext cx="1496188" cy="366505"/>
        </a:xfrm>
        <a:custGeom>
          <a:avLst/>
          <a:gdLst/>
          <a:ahLst/>
          <a:cxnLst/>
          <a:rect l="0" t="0" r="0" b="0"/>
          <a:pathLst>
            <a:path>
              <a:moveTo>
                <a:pt x="1496188" y="0"/>
              </a:moveTo>
              <a:lnTo>
                <a:pt x="1496188" y="251255"/>
              </a:lnTo>
              <a:lnTo>
                <a:pt x="0" y="251255"/>
              </a:lnTo>
              <a:lnTo>
                <a:pt x="0" y="36650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0A33CE-5BBB-4C57-9F05-7896D3A4FB2F}">
      <dsp:nvSpPr>
        <dsp:cNvPr id="0" name=""/>
        <dsp:cNvSpPr/>
      </dsp:nvSpPr>
      <dsp:spPr>
        <a:xfrm>
          <a:off x="3665547" y="2440194"/>
          <a:ext cx="760273" cy="361821"/>
        </a:xfrm>
        <a:custGeom>
          <a:avLst/>
          <a:gdLst/>
          <a:ahLst/>
          <a:cxnLst/>
          <a:rect l="0" t="0" r="0" b="0"/>
          <a:pathLst>
            <a:path>
              <a:moveTo>
                <a:pt x="760273" y="0"/>
              </a:moveTo>
              <a:lnTo>
                <a:pt x="760273" y="246570"/>
              </a:lnTo>
              <a:lnTo>
                <a:pt x="0" y="246570"/>
              </a:lnTo>
              <a:lnTo>
                <a:pt x="0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FC150-EC30-45D6-A735-A5662AA12A52}">
      <dsp:nvSpPr>
        <dsp:cNvPr id="0" name=""/>
        <dsp:cNvSpPr/>
      </dsp:nvSpPr>
      <dsp:spPr>
        <a:xfrm>
          <a:off x="2905273" y="1288379"/>
          <a:ext cx="1520547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1520547" y="246570"/>
              </a:lnTo>
              <a:lnTo>
                <a:pt x="1520547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DEBBF-7A4F-4A48-8132-32A2C4F21076}">
      <dsp:nvSpPr>
        <dsp:cNvPr id="0" name=""/>
        <dsp:cNvSpPr/>
      </dsp:nvSpPr>
      <dsp:spPr>
        <a:xfrm>
          <a:off x="1384726" y="2440194"/>
          <a:ext cx="760273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760273" y="246570"/>
              </a:lnTo>
              <a:lnTo>
                <a:pt x="760273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4B4DE-A6DB-481D-99C9-3CF28A00CDA1}">
      <dsp:nvSpPr>
        <dsp:cNvPr id="0" name=""/>
        <dsp:cNvSpPr/>
      </dsp:nvSpPr>
      <dsp:spPr>
        <a:xfrm>
          <a:off x="624453" y="2440194"/>
          <a:ext cx="760273" cy="361821"/>
        </a:xfrm>
        <a:custGeom>
          <a:avLst/>
          <a:gdLst/>
          <a:ahLst/>
          <a:cxnLst/>
          <a:rect l="0" t="0" r="0" b="0"/>
          <a:pathLst>
            <a:path>
              <a:moveTo>
                <a:pt x="760273" y="0"/>
              </a:moveTo>
              <a:lnTo>
                <a:pt x="760273" y="246570"/>
              </a:lnTo>
              <a:lnTo>
                <a:pt x="0" y="246570"/>
              </a:lnTo>
              <a:lnTo>
                <a:pt x="0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7EF39-5CD3-4AC9-B372-B0DE2FBDB730}">
      <dsp:nvSpPr>
        <dsp:cNvPr id="0" name=""/>
        <dsp:cNvSpPr/>
      </dsp:nvSpPr>
      <dsp:spPr>
        <a:xfrm>
          <a:off x="1384726" y="1288379"/>
          <a:ext cx="1520547" cy="361821"/>
        </a:xfrm>
        <a:custGeom>
          <a:avLst/>
          <a:gdLst/>
          <a:ahLst/>
          <a:cxnLst/>
          <a:rect l="0" t="0" r="0" b="0"/>
          <a:pathLst>
            <a:path>
              <a:moveTo>
                <a:pt x="1520547" y="0"/>
              </a:moveTo>
              <a:lnTo>
                <a:pt x="1520547" y="246570"/>
              </a:lnTo>
              <a:lnTo>
                <a:pt x="0" y="246570"/>
              </a:lnTo>
              <a:lnTo>
                <a:pt x="0" y="3618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A468FB-EADE-4498-BF47-12A7CCF725BF}">
      <dsp:nvSpPr>
        <dsp:cNvPr id="0" name=""/>
        <dsp:cNvSpPr/>
      </dsp:nvSpPr>
      <dsp:spPr>
        <a:xfrm>
          <a:off x="2283231" y="498386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3AB49B-084D-49D2-B92A-1FA763F5E8B0}">
      <dsp:nvSpPr>
        <dsp:cNvPr id="0" name=""/>
        <dsp:cNvSpPr/>
      </dsp:nvSpPr>
      <dsp:spPr>
        <a:xfrm>
          <a:off x="2421463" y="629706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الجهاز العصبي </a:t>
          </a:r>
          <a:endParaRPr lang="ar-SA" sz="1200" kern="1200" dirty="0"/>
        </a:p>
      </dsp:txBody>
      <dsp:txXfrm>
        <a:off x="2444601" y="652844"/>
        <a:ext cx="1197808" cy="743717"/>
      </dsp:txXfrm>
    </dsp:sp>
    <dsp:sp modelId="{73536F42-E3E2-4955-806A-058F9D56F08E}">
      <dsp:nvSpPr>
        <dsp:cNvPr id="0" name=""/>
        <dsp:cNvSpPr/>
      </dsp:nvSpPr>
      <dsp:spPr>
        <a:xfrm>
          <a:off x="762684" y="1650200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A0416-495E-4F27-8027-C3EDFB8E8A1C}">
      <dsp:nvSpPr>
        <dsp:cNvPr id="0" name=""/>
        <dsp:cNvSpPr/>
      </dsp:nvSpPr>
      <dsp:spPr>
        <a:xfrm>
          <a:off x="900916" y="1781520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فرعي </a:t>
          </a:r>
          <a:endParaRPr lang="ar-SA" sz="1200" kern="1200" dirty="0"/>
        </a:p>
      </dsp:txBody>
      <dsp:txXfrm>
        <a:off x="924054" y="1804658"/>
        <a:ext cx="1197808" cy="743717"/>
      </dsp:txXfrm>
    </dsp:sp>
    <dsp:sp modelId="{7B5DF6DC-6C9C-403D-9447-B1D685508665}">
      <dsp:nvSpPr>
        <dsp:cNvPr id="0" name=""/>
        <dsp:cNvSpPr/>
      </dsp:nvSpPr>
      <dsp:spPr>
        <a:xfrm>
          <a:off x="2411" y="2802015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8CFF0-8047-43AD-8A68-C6781B86E599}">
      <dsp:nvSpPr>
        <dsp:cNvPr id="0" name=""/>
        <dsp:cNvSpPr/>
      </dsp:nvSpPr>
      <dsp:spPr>
        <a:xfrm>
          <a:off x="140642" y="2933335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حسي</a:t>
          </a:r>
          <a:endParaRPr lang="ar-SA" sz="1200" kern="1200" dirty="0"/>
        </a:p>
      </dsp:txBody>
      <dsp:txXfrm>
        <a:off x="163780" y="2956473"/>
        <a:ext cx="1197808" cy="743717"/>
      </dsp:txXfrm>
    </dsp:sp>
    <dsp:sp modelId="{39B2CF87-35D9-47BD-B995-1E434825E4C9}">
      <dsp:nvSpPr>
        <dsp:cNvPr id="0" name=""/>
        <dsp:cNvSpPr/>
      </dsp:nvSpPr>
      <dsp:spPr>
        <a:xfrm>
          <a:off x="1522958" y="2802015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96876-2219-42B0-A8C9-E28B7CC19C5B}">
      <dsp:nvSpPr>
        <dsp:cNvPr id="0" name=""/>
        <dsp:cNvSpPr/>
      </dsp:nvSpPr>
      <dsp:spPr>
        <a:xfrm>
          <a:off x="1661189" y="2933335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جسدي </a:t>
          </a:r>
          <a:endParaRPr lang="ar-SA" sz="1200" kern="1200" dirty="0"/>
        </a:p>
      </dsp:txBody>
      <dsp:txXfrm>
        <a:off x="1684327" y="2956473"/>
        <a:ext cx="1197808" cy="743717"/>
      </dsp:txXfrm>
    </dsp:sp>
    <dsp:sp modelId="{80092176-5FD0-4434-B5F6-F06F1F15AF8E}">
      <dsp:nvSpPr>
        <dsp:cNvPr id="0" name=""/>
        <dsp:cNvSpPr/>
      </dsp:nvSpPr>
      <dsp:spPr>
        <a:xfrm>
          <a:off x="3803778" y="1650200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41CC2-6B14-4F7B-B16A-34ECAF386750}">
      <dsp:nvSpPr>
        <dsp:cNvPr id="0" name=""/>
        <dsp:cNvSpPr/>
      </dsp:nvSpPr>
      <dsp:spPr>
        <a:xfrm>
          <a:off x="3942010" y="1781520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مركزي </a:t>
          </a:r>
          <a:endParaRPr lang="ar-SA" sz="1200" kern="1200" dirty="0"/>
        </a:p>
      </dsp:txBody>
      <dsp:txXfrm>
        <a:off x="3965148" y="1804658"/>
        <a:ext cx="1197808" cy="743717"/>
      </dsp:txXfrm>
    </dsp:sp>
    <dsp:sp modelId="{E1000FF1-9618-4F23-A740-A28EF0DD6967}">
      <dsp:nvSpPr>
        <dsp:cNvPr id="0" name=""/>
        <dsp:cNvSpPr/>
      </dsp:nvSpPr>
      <dsp:spPr>
        <a:xfrm>
          <a:off x="3043505" y="2802015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86F43-4FFE-4967-BB3B-5C63E562A538}">
      <dsp:nvSpPr>
        <dsp:cNvPr id="0" name=""/>
        <dsp:cNvSpPr/>
      </dsp:nvSpPr>
      <dsp:spPr>
        <a:xfrm>
          <a:off x="3181736" y="2933335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الدماغ </a:t>
          </a:r>
          <a:endParaRPr lang="ar-SA" sz="1200" kern="1200" dirty="0"/>
        </a:p>
      </dsp:txBody>
      <dsp:txXfrm>
        <a:off x="3204874" y="2956473"/>
        <a:ext cx="1197808" cy="743717"/>
      </dsp:txXfrm>
    </dsp:sp>
    <dsp:sp modelId="{CA2DA6D6-7AE4-4467-8BF1-4B84B8E5BB46}">
      <dsp:nvSpPr>
        <dsp:cNvPr id="0" name=""/>
        <dsp:cNvSpPr/>
      </dsp:nvSpPr>
      <dsp:spPr>
        <a:xfrm>
          <a:off x="1547317" y="3958514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7C1C0-608A-467E-9D6D-62489AB5308D}">
      <dsp:nvSpPr>
        <dsp:cNvPr id="0" name=""/>
        <dsp:cNvSpPr/>
      </dsp:nvSpPr>
      <dsp:spPr>
        <a:xfrm>
          <a:off x="1685548" y="4089834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المخيخ</a:t>
          </a:r>
          <a:endParaRPr lang="ar-SA" sz="1200" kern="1200" dirty="0"/>
        </a:p>
      </dsp:txBody>
      <dsp:txXfrm>
        <a:off x="1708686" y="4112972"/>
        <a:ext cx="1197808" cy="743717"/>
      </dsp:txXfrm>
    </dsp:sp>
    <dsp:sp modelId="{19DFBAF4-46BA-46FE-842D-115C4782758B}">
      <dsp:nvSpPr>
        <dsp:cNvPr id="0" name=""/>
        <dsp:cNvSpPr/>
      </dsp:nvSpPr>
      <dsp:spPr>
        <a:xfrm>
          <a:off x="3043505" y="3953829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CF3A6-112C-48D2-91CA-8E94A3F285AD}">
      <dsp:nvSpPr>
        <dsp:cNvPr id="0" name=""/>
        <dsp:cNvSpPr/>
      </dsp:nvSpPr>
      <dsp:spPr>
        <a:xfrm>
          <a:off x="3181736" y="4085149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جذع المخ</a:t>
          </a:r>
          <a:endParaRPr lang="ar-SA" sz="1200" kern="1200" dirty="0"/>
        </a:p>
      </dsp:txBody>
      <dsp:txXfrm>
        <a:off x="3204874" y="4108287"/>
        <a:ext cx="1197808" cy="743717"/>
      </dsp:txXfrm>
    </dsp:sp>
    <dsp:sp modelId="{E87FA8B9-ECD5-4DBA-8F3F-769956253869}">
      <dsp:nvSpPr>
        <dsp:cNvPr id="0" name=""/>
        <dsp:cNvSpPr/>
      </dsp:nvSpPr>
      <dsp:spPr>
        <a:xfrm>
          <a:off x="4564052" y="3953829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2F6F7-2FA4-462E-A251-FAA41644B274}">
      <dsp:nvSpPr>
        <dsp:cNvPr id="0" name=""/>
        <dsp:cNvSpPr/>
      </dsp:nvSpPr>
      <dsp:spPr>
        <a:xfrm>
          <a:off x="4702284" y="4085149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المخ </a:t>
          </a:r>
          <a:endParaRPr lang="ar-SA" sz="1200" kern="1200" dirty="0"/>
        </a:p>
      </dsp:txBody>
      <dsp:txXfrm>
        <a:off x="4725422" y="4108287"/>
        <a:ext cx="1197808" cy="743717"/>
      </dsp:txXfrm>
    </dsp:sp>
    <dsp:sp modelId="{7E2F5612-4BCE-4916-B49F-4E17D3656925}">
      <dsp:nvSpPr>
        <dsp:cNvPr id="0" name=""/>
        <dsp:cNvSpPr/>
      </dsp:nvSpPr>
      <dsp:spPr>
        <a:xfrm>
          <a:off x="3442165" y="5094189"/>
          <a:ext cx="963679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C5C37-6479-4897-B1A3-D438CF4079B5}">
      <dsp:nvSpPr>
        <dsp:cNvPr id="0" name=""/>
        <dsp:cNvSpPr/>
      </dsp:nvSpPr>
      <dsp:spPr>
        <a:xfrm>
          <a:off x="3580397" y="5225509"/>
          <a:ext cx="963679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الخلفي</a:t>
          </a:r>
          <a:endParaRPr lang="ar-SA" sz="1200" kern="1200" dirty="0"/>
        </a:p>
      </dsp:txBody>
      <dsp:txXfrm>
        <a:off x="3603535" y="5248647"/>
        <a:ext cx="917403" cy="743717"/>
      </dsp:txXfrm>
    </dsp:sp>
    <dsp:sp modelId="{6AA4C37C-FE30-4424-A4CD-E54A2A3DDB96}">
      <dsp:nvSpPr>
        <dsp:cNvPr id="0" name=""/>
        <dsp:cNvSpPr/>
      </dsp:nvSpPr>
      <dsp:spPr>
        <a:xfrm>
          <a:off x="4709479" y="5105644"/>
          <a:ext cx="974652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9A8F0-7F14-4A31-8077-2C01033EB09F}">
      <dsp:nvSpPr>
        <dsp:cNvPr id="0" name=""/>
        <dsp:cNvSpPr/>
      </dsp:nvSpPr>
      <dsp:spPr>
        <a:xfrm>
          <a:off x="4847711" y="5236964"/>
          <a:ext cx="974652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الأوسط</a:t>
          </a:r>
          <a:endParaRPr lang="ar-SA" sz="1200" kern="1200" dirty="0"/>
        </a:p>
      </dsp:txBody>
      <dsp:txXfrm>
        <a:off x="4870849" y="5260102"/>
        <a:ext cx="928376" cy="743717"/>
      </dsp:txXfrm>
    </dsp:sp>
    <dsp:sp modelId="{DEBD2F6C-E92D-4A38-A039-7FCCFBF84935}">
      <dsp:nvSpPr>
        <dsp:cNvPr id="0" name=""/>
        <dsp:cNvSpPr/>
      </dsp:nvSpPr>
      <dsp:spPr>
        <a:xfrm>
          <a:off x="5960595" y="5105644"/>
          <a:ext cx="942256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50986-6BB8-4865-ADCB-5ED9195E056E}">
      <dsp:nvSpPr>
        <dsp:cNvPr id="0" name=""/>
        <dsp:cNvSpPr/>
      </dsp:nvSpPr>
      <dsp:spPr>
        <a:xfrm>
          <a:off x="6098827" y="5236964"/>
          <a:ext cx="942256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الأمامي </a:t>
          </a:r>
          <a:endParaRPr lang="ar-SA" sz="1200" kern="1200" dirty="0"/>
        </a:p>
      </dsp:txBody>
      <dsp:txXfrm>
        <a:off x="6121965" y="5260102"/>
        <a:ext cx="895980" cy="743717"/>
      </dsp:txXfrm>
    </dsp:sp>
    <dsp:sp modelId="{47256B96-1693-4DE7-8F36-E015F3F9E9E7}">
      <dsp:nvSpPr>
        <dsp:cNvPr id="0" name=""/>
        <dsp:cNvSpPr/>
      </dsp:nvSpPr>
      <dsp:spPr>
        <a:xfrm>
          <a:off x="4564052" y="2802015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01ADC-E1C7-429E-B20E-95E5206972C2}">
      <dsp:nvSpPr>
        <dsp:cNvPr id="0" name=""/>
        <dsp:cNvSpPr/>
      </dsp:nvSpPr>
      <dsp:spPr>
        <a:xfrm>
          <a:off x="4702284" y="2933335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الحبل </a:t>
          </a:r>
          <a:r>
            <a:rPr lang="ar-SA" sz="1200" kern="1200" dirty="0" err="1" smtClean="0"/>
            <a:t>الشوكي</a:t>
          </a:r>
          <a:endParaRPr lang="ar-SA" sz="1200" kern="1200" dirty="0"/>
        </a:p>
      </dsp:txBody>
      <dsp:txXfrm>
        <a:off x="4725422" y="2956473"/>
        <a:ext cx="1197808" cy="743717"/>
      </dsp:txXfrm>
    </dsp:sp>
    <dsp:sp modelId="{478B35E6-45C0-4F75-8233-9E08C3DDF85A}">
      <dsp:nvSpPr>
        <dsp:cNvPr id="0" name=""/>
        <dsp:cNvSpPr/>
      </dsp:nvSpPr>
      <dsp:spPr>
        <a:xfrm>
          <a:off x="492686" y="5024092"/>
          <a:ext cx="1244084" cy="280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6DA32C-E48D-47F1-BA7C-C5BC689B3AA7}">
      <dsp:nvSpPr>
        <dsp:cNvPr id="0" name=""/>
        <dsp:cNvSpPr/>
      </dsp:nvSpPr>
      <dsp:spPr>
        <a:xfrm>
          <a:off x="630918" y="5155412"/>
          <a:ext cx="1244084" cy="280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مخ خلفي وأوسط</a:t>
          </a:r>
          <a:endParaRPr lang="ar-SA" sz="1200" kern="1200" dirty="0"/>
        </a:p>
      </dsp:txBody>
      <dsp:txXfrm>
        <a:off x="639148" y="5163642"/>
        <a:ext cx="1227624" cy="264516"/>
      </dsp:txXfrm>
    </dsp:sp>
    <dsp:sp modelId="{F69FA3F0-B6FC-49A3-8AB0-B1E31E6CF472}">
      <dsp:nvSpPr>
        <dsp:cNvPr id="0" name=""/>
        <dsp:cNvSpPr/>
      </dsp:nvSpPr>
      <dsp:spPr>
        <a:xfrm>
          <a:off x="282376" y="5444700"/>
          <a:ext cx="1244084" cy="280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4E0BD-6CF3-4F83-A486-9B0FEFD87E74}">
      <dsp:nvSpPr>
        <dsp:cNvPr id="0" name=""/>
        <dsp:cNvSpPr/>
      </dsp:nvSpPr>
      <dsp:spPr>
        <a:xfrm>
          <a:off x="420608" y="5576020"/>
          <a:ext cx="1244084" cy="280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جسر</a:t>
          </a:r>
          <a:endParaRPr lang="ar-SA" sz="1200" kern="1200" dirty="0"/>
        </a:p>
      </dsp:txBody>
      <dsp:txXfrm>
        <a:off x="428838" y="5584250"/>
        <a:ext cx="1227624" cy="264516"/>
      </dsp:txXfrm>
    </dsp:sp>
    <dsp:sp modelId="{96C1A477-E6E6-4E92-9B87-3F0279D5ABF1}">
      <dsp:nvSpPr>
        <dsp:cNvPr id="0" name=""/>
        <dsp:cNvSpPr/>
      </dsp:nvSpPr>
      <dsp:spPr>
        <a:xfrm>
          <a:off x="562783" y="5865309"/>
          <a:ext cx="1244084" cy="280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9ACA8-81C5-4201-9E17-34960C5F4BB8}">
      <dsp:nvSpPr>
        <dsp:cNvPr id="0" name=""/>
        <dsp:cNvSpPr/>
      </dsp:nvSpPr>
      <dsp:spPr>
        <a:xfrm>
          <a:off x="701015" y="5996629"/>
          <a:ext cx="1244084" cy="280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نخاع</a:t>
          </a:r>
          <a:endParaRPr lang="ar-SA" sz="1200" kern="1200" dirty="0"/>
        </a:p>
      </dsp:txBody>
      <dsp:txXfrm>
        <a:off x="709245" y="6004859"/>
        <a:ext cx="1227624" cy="264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D133D9-0AC6-4936-846B-6FDF5B077359}" type="datetimeFigureOut">
              <a:rPr lang="ar-SA" smtClean="0"/>
              <a:pPr/>
              <a:t>06/07/1440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1BF128-D014-4F26-AA43-3649CF528AF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FF00"/>
                </a:solidFill>
              </a:rPr>
              <a:t>تشريح فسيولوجيا الجهاز العصبي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33056"/>
            <a:ext cx="7772400" cy="1080120"/>
          </a:xfrm>
        </p:spPr>
        <p:txBody>
          <a:bodyPr/>
          <a:lstStyle/>
          <a:p>
            <a:r>
              <a:rPr lang="ar-SA" b="1" dirty="0" smtClean="0">
                <a:solidFill>
                  <a:srgbClr val="FFFF00"/>
                </a:solidFill>
              </a:rPr>
              <a:t>الفصل الثاني</a:t>
            </a:r>
            <a:endParaRPr lang="ar-S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يتكون من المخ والنخاع </a:t>
            </a:r>
            <a:r>
              <a:rPr lang="ar-SA" sz="2800" dirty="0" err="1" smtClean="0"/>
              <a:t>الشوكي </a:t>
            </a:r>
            <a:r>
              <a:rPr lang="ar-SA" sz="2800" dirty="0" smtClean="0"/>
              <a:t>، وهما محاطان بمجموعة ثلاثية من الاغشية ، غشاءان رقيقان هما : الأم الحنون </a:t>
            </a:r>
            <a:r>
              <a:rPr lang="ar-SA" sz="2800" dirty="0" err="1" smtClean="0"/>
              <a:t>والعنكبوتية</a:t>
            </a:r>
            <a:r>
              <a:rPr lang="ar-SA" sz="2800" dirty="0" smtClean="0"/>
              <a:t> </a:t>
            </a:r>
            <a:r>
              <a:rPr lang="ar-SA" sz="2800" dirty="0" err="1" smtClean="0"/>
              <a:t>.</a:t>
            </a:r>
            <a:r>
              <a:rPr lang="ar-SA" sz="2800" dirty="0" smtClean="0"/>
              <a:t> والغشاء الثالث غشاء ليفي متين يسمى الأم </a:t>
            </a:r>
            <a:r>
              <a:rPr lang="ar-SA" sz="2800" dirty="0" err="1" smtClean="0"/>
              <a:t>الجافية .</a:t>
            </a:r>
            <a:endParaRPr lang="ar-SA" sz="2800" dirty="0" smtClean="0"/>
          </a:p>
          <a:p>
            <a:r>
              <a:rPr lang="ar-SA" sz="2800" dirty="0" smtClean="0">
                <a:solidFill>
                  <a:srgbClr val="FFFF00"/>
                </a:solidFill>
              </a:rPr>
              <a:t>المخ </a:t>
            </a:r>
            <a:r>
              <a:rPr lang="ar-SA" sz="2800" dirty="0" smtClean="0"/>
              <a:t>مكنون في التجويف العظمي ( علبة </a:t>
            </a:r>
            <a:r>
              <a:rPr lang="ar-SA" sz="2800" dirty="0" err="1" smtClean="0"/>
              <a:t>المخ ) .</a:t>
            </a:r>
            <a:endParaRPr lang="ar-SA" sz="2800" dirty="0" smtClean="0"/>
          </a:p>
          <a:p>
            <a:r>
              <a:rPr lang="ar-SA" sz="2800" dirty="0" smtClean="0"/>
              <a:t>أما </a:t>
            </a:r>
            <a:r>
              <a:rPr lang="ar-SA" sz="2800" dirty="0" smtClean="0">
                <a:solidFill>
                  <a:srgbClr val="FFFF00"/>
                </a:solidFill>
              </a:rPr>
              <a:t>النخاع الشوكي </a:t>
            </a:r>
            <a:r>
              <a:rPr lang="ar-SA" sz="2800" dirty="0" smtClean="0"/>
              <a:t>مستكين في قناة عضمية تتكون من أجسام الفقرات وأقواسها </a:t>
            </a:r>
            <a:r>
              <a:rPr lang="ar-SA" sz="2800" dirty="0" err="1" smtClean="0"/>
              <a:t>الظهرية .</a:t>
            </a:r>
            <a:r>
              <a:rPr lang="ar-SA" sz="2800" dirty="0" smtClean="0"/>
              <a:t> ص 36</a:t>
            </a:r>
          </a:p>
          <a:p>
            <a:pPr>
              <a:buNone/>
            </a:pPr>
            <a:endParaRPr lang="ar-SA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FF00"/>
                </a:solidFill>
              </a:rPr>
              <a:t>الجهاز العصبي المركزي</a:t>
            </a:r>
            <a:endParaRPr lang="ar-SA" dirty="0">
              <a:solidFill>
                <a:srgbClr val="FFFF00"/>
              </a:solidFill>
            </a:endParaRPr>
          </a:p>
        </p:txBody>
      </p:sp>
      <p:pic>
        <p:nvPicPr>
          <p:cNvPr id="5" name="صورة 4" descr="اغشية المخ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911671"/>
            <a:ext cx="4464496" cy="27540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r>
              <a:rPr lang="ar-SA" dirty="0" smtClean="0"/>
              <a:t>يحاط المخ والنخاع الشوكي بالسائل المخي </a:t>
            </a:r>
            <a:r>
              <a:rPr lang="ar-SA" dirty="0" err="1" smtClean="0"/>
              <a:t>الشوكي .</a:t>
            </a:r>
            <a:endParaRPr lang="ar-SA" dirty="0" smtClean="0"/>
          </a:p>
          <a:p>
            <a:r>
              <a:rPr lang="ar-SA" dirty="0" smtClean="0"/>
              <a:t>وظيفة السائل المخي </a:t>
            </a:r>
            <a:r>
              <a:rPr lang="ar-SA" dirty="0" err="1" smtClean="0"/>
              <a:t>الشوكي </a:t>
            </a:r>
            <a:r>
              <a:rPr lang="ar-SA" b="1" dirty="0" err="1" smtClean="0">
                <a:solidFill>
                  <a:srgbClr val="FFFF00"/>
                </a:solidFill>
              </a:rPr>
              <a:t>:</a:t>
            </a:r>
            <a:r>
              <a:rPr lang="ar-SA" b="1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ar-SA" dirty="0" smtClean="0"/>
              <a:t>                 </a:t>
            </a:r>
            <a:r>
              <a:rPr lang="ar-SA" b="1" dirty="0" smtClean="0">
                <a:solidFill>
                  <a:srgbClr val="FFFF00"/>
                </a:solidFill>
              </a:rPr>
              <a:t>*</a:t>
            </a:r>
            <a:r>
              <a:rPr lang="ar-SA" dirty="0" smtClean="0"/>
              <a:t> يعمل كوسادة لحماية المخ </a:t>
            </a:r>
            <a:r>
              <a:rPr lang="ar-SA" dirty="0" err="1" smtClean="0"/>
              <a:t>والنخاع .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                 </a:t>
            </a:r>
            <a:r>
              <a:rPr lang="ar-SA" b="1" dirty="0" smtClean="0">
                <a:solidFill>
                  <a:srgbClr val="FFFF00"/>
                </a:solidFill>
              </a:rPr>
              <a:t>*</a:t>
            </a:r>
            <a:r>
              <a:rPr lang="ar-SA" dirty="0" smtClean="0"/>
              <a:t> يقوم بعمليات التغذية الخاصة </a:t>
            </a:r>
            <a:r>
              <a:rPr lang="ar-SA" dirty="0" err="1" smtClean="0"/>
              <a:t>بالمخ .</a:t>
            </a:r>
            <a:endParaRPr lang="ar-SA" dirty="0" smtClean="0"/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يتكون السائل المخي من العناصر عينها التي يتكون منها </a:t>
            </a:r>
            <a:r>
              <a:rPr lang="ar-SA" dirty="0" err="1" smtClean="0"/>
              <a:t>الدم </a:t>
            </a:r>
            <a:r>
              <a:rPr lang="ar-SA" dirty="0" smtClean="0"/>
              <a:t>, فيما عدا خلوه من خلايا </a:t>
            </a:r>
            <a:r>
              <a:rPr lang="ar-SA" dirty="0" err="1" smtClean="0"/>
              <a:t>الدم </a:t>
            </a:r>
            <a:r>
              <a:rPr lang="ar-SA" dirty="0" smtClean="0"/>
              <a:t>, مع اختلاف نسب تلك </a:t>
            </a:r>
            <a:r>
              <a:rPr lang="ar-SA" dirty="0" err="1" smtClean="0"/>
              <a:t>العناصر .</a:t>
            </a:r>
            <a:endParaRPr lang="ar-SA" dirty="0" smtClean="0"/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يرجع </a:t>
            </a:r>
            <a:r>
              <a:rPr lang="ar-SA" b="1" dirty="0" smtClean="0">
                <a:solidFill>
                  <a:srgbClr val="FFFF00"/>
                </a:solidFill>
              </a:rPr>
              <a:t>السبب</a:t>
            </a:r>
            <a:r>
              <a:rPr lang="ar-SA" dirty="0" smtClean="0"/>
              <a:t> في حدوث كثير من الأمراض التي تصيب الجهاز العصبي المركزي إلى التغيرات التي تطرأ على تركيب السائل المخي </a:t>
            </a:r>
            <a:r>
              <a:rPr lang="ar-SA" dirty="0" err="1" smtClean="0"/>
              <a:t>الشوكي .</a:t>
            </a:r>
            <a:endParaRPr lang="ar-SA" dirty="0" smtClean="0"/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يتخذ الحبل الشوكي شكل أسطواني مفلطح في سمك خنصر </a:t>
            </a:r>
            <a:r>
              <a:rPr lang="ar-SA" dirty="0" err="1" smtClean="0"/>
              <a:t>اليد </a:t>
            </a:r>
            <a:r>
              <a:rPr lang="ar-SA" dirty="0" smtClean="0"/>
              <a:t>, وهو يمتد من قاعدة الجمجمة إلى نهاية الظهر السفلي </a:t>
            </a:r>
            <a:r>
              <a:rPr lang="ar-SA" dirty="0" err="1" smtClean="0"/>
              <a:t>تقريباً .</a:t>
            </a: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lnSpcReduction="10000"/>
          </a:bodyPr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pPr>
              <a:buNone/>
            </a:pPr>
            <a:endParaRPr lang="ar-SA" dirty="0" smtClean="0">
              <a:solidFill>
                <a:srgbClr val="FFC000"/>
              </a:solidFill>
            </a:endParaRPr>
          </a:p>
          <a:p>
            <a:r>
              <a:rPr lang="ar-SA" sz="2400" dirty="0" smtClean="0">
                <a:solidFill>
                  <a:srgbClr val="FFFF00"/>
                </a:solidFill>
              </a:rPr>
              <a:t>وللحبل الشوكي وظيفتان </a:t>
            </a:r>
            <a:r>
              <a:rPr lang="ar-SA" sz="2400" dirty="0" err="1" smtClean="0">
                <a:solidFill>
                  <a:srgbClr val="FFFF00"/>
                </a:solidFill>
              </a:rPr>
              <a:t>رئيستان :</a:t>
            </a:r>
            <a:r>
              <a:rPr lang="ar-SA" sz="2400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ar-SA" sz="2400" dirty="0" err="1" smtClean="0">
                <a:solidFill>
                  <a:srgbClr val="FFFF00"/>
                </a:solidFill>
              </a:rPr>
              <a:t>اولاً </a:t>
            </a:r>
            <a:r>
              <a:rPr lang="ar-SA" sz="2400" dirty="0" smtClean="0">
                <a:solidFill>
                  <a:srgbClr val="FFFF00"/>
                </a:solidFill>
              </a:rPr>
              <a:t>: </a:t>
            </a:r>
            <a:r>
              <a:rPr lang="ar-SA" sz="2400" dirty="0" smtClean="0"/>
              <a:t>أنه الجذع الرئيسي لتوصيل السيالات العصبية وتتابعها من المخ  </a:t>
            </a:r>
          </a:p>
          <a:p>
            <a:pPr>
              <a:buNone/>
            </a:pPr>
            <a:r>
              <a:rPr lang="ar-SA" sz="2400" dirty="0" smtClean="0"/>
              <a:t>       وإليه ( نقل السيالات الحسية من الجلد إلى المخ , ونقل السيالات </a:t>
            </a:r>
          </a:p>
          <a:p>
            <a:pPr>
              <a:buNone/>
            </a:pPr>
            <a:r>
              <a:rPr lang="ar-SA" sz="2400" dirty="0" smtClean="0"/>
              <a:t>       الحركية من المخ إلى الأعصاب </a:t>
            </a:r>
            <a:r>
              <a:rPr lang="ar-SA" sz="2400" dirty="0" err="1" smtClean="0"/>
              <a:t>الحركية ) .</a:t>
            </a:r>
            <a:endParaRPr lang="ar-SA" sz="2400" dirty="0" smtClean="0"/>
          </a:p>
          <a:p>
            <a:pPr>
              <a:buNone/>
            </a:pPr>
            <a:r>
              <a:rPr lang="ar-SA" sz="2400" dirty="0" err="1" smtClean="0">
                <a:solidFill>
                  <a:srgbClr val="FFFF00"/>
                </a:solidFill>
              </a:rPr>
              <a:t>ثانياً </a:t>
            </a:r>
            <a:r>
              <a:rPr lang="ar-SA" sz="2400" dirty="0" smtClean="0">
                <a:solidFill>
                  <a:srgbClr val="FFFF00"/>
                </a:solidFill>
              </a:rPr>
              <a:t>: </a:t>
            </a:r>
            <a:r>
              <a:rPr lang="ar-SA" sz="2400" dirty="0" smtClean="0"/>
              <a:t>قيامه بدور مركز الأفعال </a:t>
            </a:r>
            <a:r>
              <a:rPr lang="ar-SA" sz="2400" dirty="0" err="1" smtClean="0"/>
              <a:t>المنعكسة </a:t>
            </a:r>
            <a:r>
              <a:rPr lang="ar-SA" sz="2400" dirty="0" smtClean="0"/>
              <a:t>, </a:t>
            </a:r>
            <a:r>
              <a:rPr lang="ar-SA" sz="2400" dirty="0" err="1" smtClean="0"/>
              <a:t>كـ</a:t>
            </a:r>
            <a:r>
              <a:rPr lang="ar-SA" sz="2400" dirty="0" smtClean="0"/>
              <a:t> ” لمس جسماً ساخناً ” يقوم السيال </a:t>
            </a:r>
          </a:p>
          <a:p>
            <a:pPr>
              <a:buNone/>
            </a:pPr>
            <a:r>
              <a:rPr lang="ar-SA" sz="2400" dirty="0" smtClean="0"/>
              <a:t>      الإحساسي الوارد إلى الحبل الشوكي بتنشيط مجموعة من الخلايا </a:t>
            </a:r>
          </a:p>
          <a:p>
            <a:pPr>
              <a:buNone/>
            </a:pPr>
            <a:r>
              <a:rPr lang="ar-SA" sz="2400" dirty="0" smtClean="0"/>
              <a:t>      العصبية المحركة في العقلة نفسها من الحبل </a:t>
            </a:r>
            <a:r>
              <a:rPr lang="ar-SA" sz="2400" dirty="0" err="1" smtClean="0"/>
              <a:t>الشوكي </a:t>
            </a:r>
            <a:r>
              <a:rPr lang="ar-SA" sz="2400" dirty="0" smtClean="0"/>
              <a:t>، وبذلك يحدث </a:t>
            </a:r>
          </a:p>
          <a:p>
            <a:pPr>
              <a:buNone/>
            </a:pPr>
            <a:r>
              <a:rPr lang="ar-SA" sz="2400" dirty="0" smtClean="0"/>
              <a:t>      رد الفعل الانعكاسي فتنسحب اليد بعيداً عن الجسم </a:t>
            </a:r>
            <a:r>
              <a:rPr lang="ar-SA" sz="2400" dirty="0" err="1" smtClean="0"/>
              <a:t>الساخن .</a:t>
            </a:r>
            <a:endParaRPr lang="ar-SA" sz="2400" dirty="0" smtClean="0"/>
          </a:p>
          <a:p>
            <a:pPr>
              <a:buNone/>
            </a:pPr>
            <a:r>
              <a:rPr lang="ar-SA" sz="2400" dirty="0" err="1" smtClean="0"/>
              <a:t>وفوق</a:t>
            </a:r>
            <a:r>
              <a:rPr lang="ar-SA" sz="2400" dirty="0" smtClean="0"/>
              <a:t> النخاع الشوكي يوجد النخاع المستطيل وفيه يستقر أهم مركزين من مراكز الجهاز العصبي الذاتي </a:t>
            </a:r>
            <a:r>
              <a:rPr lang="ar-SA" sz="2400" b="1" dirty="0" err="1" smtClean="0">
                <a:solidFill>
                  <a:srgbClr val="FFFF00"/>
                </a:solidFill>
              </a:rPr>
              <a:t>وهما </a:t>
            </a:r>
            <a:r>
              <a:rPr lang="ar-SA" sz="2400" b="1" dirty="0" smtClean="0">
                <a:solidFill>
                  <a:srgbClr val="FFFF00"/>
                </a:solidFill>
              </a:rPr>
              <a:t>:</a:t>
            </a:r>
            <a:r>
              <a:rPr lang="ar-SA" sz="2400" dirty="0" smtClean="0"/>
              <a:t> مركز التنفس والقلبي </a:t>
            </a:r>
            <a:r>
              <a:rPr lang="ar-SA" sz="2400" dirty="0" err="1" smtClean="0"/>
              <a:t>الدوري .</a:t>
            </a:r>
            <a:endParaRPr lang="ar-SA" sz="2400" dirty="0" smtClean="0"/>
          </a:p>
          <a:p>
            <a:pPr>
              <a:buNone/>
            </a:pPr>
            <a:r>
              <a:rPr lang="ar-SA" sz="2400" dirty="0" smtClean="0"/>
              <a:t> وبعد النخاع المستطيل تأتي </a:t>
            </a:r>
            <a:r>
              <a:rPr lang="ar-SA" sz="2400" b="1" dirty="0" smtClean="0">
                <a:solidFill>
                  <a:srgbClr val="FFFF00"/>
                </a:solidFill>
              </a:rPr>
              <a:t>القنطرة</a:t>
            </a:r>
            <a:r>
              <a:rPr lang="ar-SA" sz="2400" dirty="0" smtClean="0">
                <a:solidFill>
                  <a:srgbClr val="FFFF00"/>
                </a:solidFill>
              </a:rPr>
              <a:t> أو ا</a:t>
            </a:r>
            <a:r>
              <a:rPr lang="ar-SA" sz="2400" b="1" dirty="0" smtClean="0">
                <a:solidFill>
                  <a:srgbClr val="FFFF00"/>
                </a:solidFill>
              </a:rPr>
              <a:t>لجسر</a:t>
            </a:r>
            <a:r>
              <a:rPr lang="ar-SA" sz="2400" dirty="0" smtClean="0">
                <a:solidFill>
                  <a:srgbClr val="FFFF00"/>
                </a:solidFill>
              </a:rPr>
              <a:t> </a:t>
            </a:r>
            <a:r>
              <a:rPr lang="ar-SA" sz="2400" b="1" dirty="0" err="1" smtClean="0">
                <a:solidFill>
                  <a:srgbClr val="FFFF00"/>
                </a:solidFill>
              </a:rPr>
              <a:t>وهي</a:t>
            </a:r>
            <a:r>
              <a:rPr lang="ar-SA" sz="2400" dirty="0" err="1" smtClean="0"/>
              <a:t> </a:t>
            </a:r>
            <a:r>
              <a:rPr lang="ar-SA" sz="2400" b="1" dirty="0" err="1" smtClean="0">
                <a:solidFill>
                  <a:srgbClr val="FFFF00"/>
                </a:solidFill>
              </a:rPr>
              <a:t>:</a:t>
            </a:r>
            <a:endParaRPr lang="ar-SA" sz="24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sz="2400" b="1" dirty="0" smtClean="0">
                <a:solidFill>
                  <a:srgbClr val="FFFF00"/>
                </a:solidFill>
              </a:rPr>
              <a:t>           </a:t>
            </a:r>
            <a:r>
              <a:rPr lang="ar-SA" sz="2400" b="1" u="sng" dirty="0" smtClean="0">
                <a:solidFill>
                  <a:srgbClr val="FFFF00"/>
                </a:solidFill>
              </a:rPr>
              <a:t> تعمل كحلقة وصل بين النخاع والحبل الشوكي والمخيخ .</a:t>
            </a:r>
            <a:endParaRPr lang="ar-SA" sz="2400" b="1" u="sng" dirty="0">
              <a:solidFill>
                <a:srgbClr val="FFFF00"/>
              </a:solidFill>
            </a:endParaRPr>
          </a:p>
        </p:txBody>
      </p:sp>
      <p:pic>
        <p:nvPicPr>
          <p:cNvPr id="8" name="Content Placeholder 3" descr="http://alumran-clinic.com/neuro.net/16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76672"/>
            <a:ext cx="4680520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جس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3861048"/>
            <a:ext cx="5688632" cy="266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الجسر أو القنطرة</a:t>
            </a:r>
            <a:endParaRPr lang="ar-SA" dirty="0"/>
          </a:p>
        </p:txBody>
      </p:sp>
      <p:pic>
        <p:nvPicPr>
          <p:cNvPr id="5" name="Content Placeholder 3" descr="http://alumran-clinic.com/neuro.net/16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412776"/>
            <a:ext cx="5688632" cy="23042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/>
          <a:lstStyle/>
          <a:p>
            <a:r>
              <a:rPr lang="ar-SA" dirty="0" smtClean="0"/>
              <a:t>يتكون المخيخ من نصفي كرة مخيخية يمنى ويسرى ( </a:t>
            </a:r>
            <a:r>
              <a:rPr lang="ar-SA" dirty="0" err="1" smtClean="0"/>
              <a:t>كالمخ </a:t>
            </a:r>
            <a:r>
              <a:rPr lang="ar-SA" dirty="0" smtClean="0"/>
              <a:t>) يفصلها قسم متوسط ( </a:t>
            </a:r>
            <a:r>
              <a:rPr lang="ar-SA" dirty="0" err="1" smtClean="0"/>
              <a:t>الدودة </a:t>
            </a:r>
            <a:r>
              <a:rPr lang="ar-SA" dirty="0" smtClean="0"/>
              <a:t>) يربط نصفي الكرة </a:t>
            </a:r>
            <a:r>
              <a:rPr lang="ar-SA" dirty="0" err="1" smtClean="0"/>
              <a:t>المخيخية</a:t>
            </a:r>
            <a:r>
              <a:rPr lang="ar-SA" dirty="0" smtClean="0"/>
              <a:t> ، ويضمها إلى </a:t>
            </a:r>
            <a:r>
              <a:rPr lang="ar-SA" dirty="0" err="1" smtClean="0"/>
              <a:t>بعض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     ويتكون من :</a:t>
            </a:r>
          </a:p>
          <a:p>
            <a:pPr>
              <a:buNone/>
            </a:pPr>
            <a:r>
              <a:rPr lang="ar-SA" dirty="0" smtClean="0"/>
              <a:t> </a:t>
            </a:r>
            <a:r>
              <a:rPr lang="ar-SA" dirty="0" smtClean="0">
                <a:solidFill>
                  <a:srgbClr val="FFFF00"/>
                </a:solidFill>
              </a:rPr>
              <a:t>.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FF00"/>
                </a:solidFill>
              </a:rPr>
              <a:t>القشرة </a:t>
            </a:r>
            <a:r>
              <a:rPr lang="ar-SA" dirty="0" err="1" smtClean="0">
                <a:solidFill>
                  <a:srgbClr val="FFFF00"/>
                </a:solidFill>
              </a:rPr>
              <a:t>المخيخية</a:t>
            </a:r>
            <a:r>
              <a:rPr lang="ar-SA" dirty="0" smtClean="0">
                <a:solidFill>
                  <a:srgbClr val="FFFF00"/>
                </a:solidFill>
              </a:rPr>
              <a:t> </a:t>
            </a:r>
            <a:r>
              <a:rPr lang="ar-SA" dirty="0" smtClean="0"/>
              <a:t>، المكونة من تتالي ثلاث طبقات من الخلايا العصبية </a:t>
            </a:r>
            <a:r>
              <a:rPr lang="ar-SA" dirty="0" err="1" smtClean="0"/>
              <a:t>الخاصة </a:t>
            </a:r>
            <a:r>
              <a:rPr lang="ar-SA" dirty="0" smtClean="0"/>
              <a:t>( </a:t>
            </a:r>
            <a:r>
              <a:rPr lang="ar-SA" dirty="0" err="1" smtClean="0"/>
              <a:t>الأخطبوطية </a:t>
            </a:r>
            <a:r>
              <a:rPr lang="ar-SA" dirty="0" smtClean="0"/>
              <a:t>– خلايا </a:t>
            </a:r>
            <a:r>
              <a:rPr lang="ar-SA" dirty="0" err="1" smtClean="0"/>
              <a:t>بوركنج</a:t>
            </a:r>
            <a:r>
              <a:rPr lang="ar-SA" dirty="0" smtClean="0"/>
              <a:t> </a:t>
            </a:r>
            <a:r>
              <a:rPr lang="ar-SA" dirty="0" err="1" smtClean="0"/>
              <a:t>).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 </a:t>
            </a:r>
            <a:r>
              <a:rPr lang="ar-SA" dirty="0" smtClean="0">
                <a:solidFill>
                  <a:srgbClr val="FFFF00"/>
                </a:solidFill>
              </a:rPr>
              <a:t>. ولب داخلي </a:t>
            </a:r>
            <a:r>
              <a:rPr lang="ar-SA" dirty="0" smtClean="0"/>
              <a:t>من المادة النخاعية البيضاء التي تشكل الجزء الأكبر من </a:t>
            </a:r>
            <a:r>
              <a:rPr lang="ar-SA" dirty="0" err="1" smtClean="0"/>
              <a:t>المخيخ .</a:t>
            </a:r>
            <a:endParaRPr lang="ar-SA" dirty="0" smtClean="0"/>
          </a:p>
          <a:p>
            <a:r>
              <a:rPr lang="ar-SA" dirty="0" smtClean="0"/>
              <a:t>يرتبط المخيخ مع باقي أقسام الجهاز العصبي المركزي في الجسم بملايين من المحاور العصبية النازلة إلى النخاع </a:t>
            </a:r>
            <a:r>
              <a:rPr lang="ar-SA" dirty="0" err="1" smtClean="0"/>
              <a:t>الشوكي .</a:t>
            </a:r>
            <a:endParaRPr lang="ar-SA" dirty="0" smtClean="0"/>
          </a:p>
          <a:p>
            <a:endParaRPr lang="ar-SA" dirty="0" smtClean="0"/>
          </a:p>
          <a:p>
            <a:pPr>
              <a:buNone/>
            </a:pP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FF00"/>
                </a:solidFill>
              </a:rPr>
              <a:t>المخيخ</a:t>
            </a:r>
            <a:endParaRPr lang="ar-SA" dirty="0">
              <a:solidFill>
                <a:srgbClr val="FFFF00"/>
              </a:solidFill>
            </a:endParaRPr>
          </a:p>
        </p:txBody>
      </p:sp>
      <p:pic>
        <p:nvPicPr>
          <p:cNvPr id="4" name="Content Placeholder 3" descr="http://alumran-clinic.com/neuro.net/16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941168"/>
            <a:ext cx="52565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r>
              <a:rPr lang="ar-SA" dirty="0" smtClean="0"/>
              <a:t>ليس للمخيخ وظيفة خاصة </a:t>
            </a:r>
            <a:r>
              <a:rPr lang="ar-SA" dirty="0" err="1" smtClean="0"/>
              <a:t>معينة </a:t>
            </a:r>
            <a:r>
              <a:rPr lang="ar-SA" dirty="0" smtClean="0"/>
              <a:t>، بل يشارك الجملة العصبية في وظائفها</a:t>
            </a:r>
          </a:p>
          <a:p>
            <a:pPr>
              <a:buNone/>
            </a:pPr>
            <a:r>
              <a:rPr lang="ar-SA" dirty="0" smtClean="0"/>
              <a:t>  ( </a:t>
            </a:r>
            <a:r>
              <a:rPr lang="ar-SA" dirty="0" smtClean="0">
                <a:solidFill>
                  <a:srgbClr val="FFFF00"/>
                </a:solidFill>
              </a:rPr>
              <a:t>فهو</a:t>
            </a:r>
            <a:r>
              <a:rPr lang="ar-SA" dirty="0" smtClean="0"/>
              <a:t> </a:t>
            </a:r>
            <a:r>
              <a:rPr lang="ar-SA" u="sng" dirty="0" smtClean="0"/>
              <a:t>المنسق لحركات انقباضات العضلات المختلفة حسب ماتتطلبه الحركات الإرادية </a:t>
            </a:r>
            <a:r>
              <a:rPr lang="ar-SA" dirty="0" smtClean="0">
                <a:solidFill>
                  <a:srgbClr val="FFFF00"/>
                </a:solidFill>
              </a:rPr>
              <a:t>بمعنى</a:t>
            </a:r>
            <a:r>
              <a:rPr lang="ar-SA" dirty="0" smtClean="0"/>
              <a:t> أنه </a:t>
            </a:r>
            <a:r>
              <a:rPr lang="ar-SA" dirty="0" smtClean="0">
                <a:solidFill>
                  <a:srgbClr val="40FA52"/>
                </a:solidFill>
              </a:rPr>
              <a:t>لا</a:t>
            </a:r>
            <a:r>
              <a:rPr lang="ar-SA" dirty="0" smtClean="0"/>
              <a:t> يُحْدِث الحركة </a:t>
            </a:r>
            <a:r>
              <a:rPr lang="ar-SA" dirty="0" smtClean="0">
                <a:solidFill>
                  <a:srgbClr val="40FA52"/>
                </a:solidFill>
              </a:rPr>
              <a:t>ولكنه</a:t>
            </a:r>
            <a:r>
              <a:rPr lang="ar-SA" dirty="0" smtClean="0"/>
              <a:t> </a:t>
            </a:r>
            <a:r>
              <a:rPr lang="ar-SA" u="sng" dirty="0" smtClean="0"/>
              <a:t>يشرف ويوقّت وينظم الانقباضات العضلية وفق التوجيهات العليا </a:t>
            </a:r>
            <a:r>
              <a:rPr lang="ar-SA" u="sng" dirty="0" err="1" smtClean="0"/>
              <a:t>الآمرة</a:t>
            </a:r>
            <a:r>
              <a:rPr lang="ar-SA" dirty="0" err="1" smtClean="0"/>
              <a:t>   </a:t>
            </a:r>
            <a:r>
              <a:rPr lang="ar-SA" dirty="0" smtClean="0"/>
              <a:t>- </a:t>
            </a:r>
            <a:r>
              <a:rPr lang="ar-SA" sz="2000" b="1" dirty="0" smtClean="0">
                <a:solidFill>
                  <a:srgbClr val="FFC000"/>
                </a:solidFill>
              </a:rPr>
              <a:t>المناطق الحركية </a:t>
            </a:r>
            <a:r>
              <a:rPr lang="ar-SA" sz="2000" b="1" dirty="0" err="1" smtClean="0">
                <a:solidFill>
                  <a:srgbClr val="FFC000"/>
                </a:solidFill>
              </a:rPr>
              <a:t>بالمخ  </a:t>
            </a:r>
            <a:r>
              <a:rPr lang="ar-SA" sz="2000" dirty="0" smtClean="0"/>
              <a:t>- ) .</a:t>
            </a:r>
          </a:p>
          <a:p>
            <a:r>
              <a:rPr lang="ar-SA" dirty="0" smtClean="0"/>
              <a:t>يزن المخيخ حوالي (143) جراماً، </a:t>
            </a:r>
            <a:r>
              <a:rPr lang="ar-SA" dirty="0" smtClean="0">
                <a:solidFill>
                  <a:srgbClr val="FFFF00"/>
                </a:solidFill>
              </a:rPr>
              <a:t>وينقسم</a:t>
            </a:r>
            <a:r>
              <a:rPr lang="ar-SA" dirty="0" smtClean="0"/>
              <a:t> إلى ( 20 ) قسماً </a:t>
            </a:r>
            <a:r>
              <a:rPr lang="ar-SA" dirty="0" smtClean="0">
                <a:solidFill>
                  <a:srgbClr val="FFFF00"/>
                </a:solidFill>
              </a:rPr>
              <a:t>:</a:t>
            </a:r>
          </a:p>
          <a:p>
            <a:pPr>
              <a:buNone/>
            </a:pPr>
            <a:r>
              <a:rPr lang="ar-SA" dirty="0" smtClean="0"/>
              <a:t>     </a:t>
            </a:r>
            <a:r>
              <a:rPr lang="ar-SA" dirty="0" smtClean="0">
                <a:solidFill>
                  <a:srgbClr val="FFFF00"/>
                </a:solidFill>
              </a:rPr>
              <a:t>-</a:t>
            </a:r>
            <a:r>
              <a:rPr lang="ar-SA" dirty="0" smtClean="0"/>
              <a:t> أقسامه الأمامية تختص بالتوازن </a:t>
            </a:r>
            <a:r>
              <a:rPr lang="ar-SA" dirty="0" err="1" smtClean="0"/>
              <a:t>.</a:t>
            </a:r>
            <a:r>
              <a:rPr lang="ar-SA" dirty="0" smtClean="0"/>
              <a:t>                                 و</a:t>
            </a:r>
          </a:p>
          <a:p>
            <a:pPr>
              <a:buNone/>
            </a:pPr>
            <a:r>
              <a:rPr lang="ar-SA" dirty="0" smtClean="0"/>
              <a:t>     </a:t>
            </a:r>
            <a:r>
              <a:rPr lang="ar-SA" dirty="0" smtClean="0">
                <a:solidFill>
                  <a:srgbClr val="FFFF00"/>
                </a:solidFill>
              </a:rPr>
              <a:t>-</a:t>
            </a:r>
            <a:r>
              <a:rPr lang="ar-SA" dirty="0" smtClean="0"/>
              <a:t> أقسامه الوسطى تختص بإيصال الأوامر لعضلات </a:t>
            </a:r>
            <a:r>
              <a:rPr lang="ar-SA" dirty="0" err="1" smtClean="0"/>
              <a:t>الجسم .</a:t>
            </a:r>
            <a:r>
              <a:rPr lang="ar-SA" dirty="0" smtClean="0"/>
              <a:t>      و</a:t>
            </a:r>
          </a:p>
          <a:p>
            <a:pPr>
              <a:buNone/>
            </a:pPr>
            <a:r>
              <a:rPr lang="ar-SA" dirty="0" smtClean="0"/>
              <a:t>     </a:t>
            </a:r>
            <a:r>
              <a:rPr lang="ar-SA" dirty="0" smtClean="0">
                <a:solidFill>
                  <a:srgbClr val="FFFF00"/>
                </a:solidFill>
              </a:rPr>
              <a:t>- </a:t>
            </a:r>
            <a:r>
              <a:rPr lang="ar-SA" dirty="0" smtClean="0"/>
              <a:t>الأقسام الخلفية تنسق الأعمال الإرادية التامة </a:t>
            </a:r>
            <a:r>
              <a:rPr lang="ar-SA" dirty="0" err="1" smtClean="0"/>
              <a:t>والجزئية .</a:t>
            </a:r>
            <a:endParaRPr lang="ar-SA" dirty="0" smtClean="0"/>
          </a:p>
          <a:p>
            <a:r>
              <a:rPr lang="ar-SA" dirty="0" smtClean="0"/>
              <a:t>تخريب </a:t>
            </a:r>
            <a:r>
              <a:rPr lang="ar-SA" dirty="0" smtClean="0">
                <a:solidFill>
                  <a:srgbClr val="FFFF00"/>
                </a:solidFill>
              </a:rPr>
              <a:t>القسم الامامي </a:t>
            </a:r>
            <a:r>
              <a:rPr lang="ar-SA" dirty="0" smtClean="0"/>
              <a:t>من المخيخ تجعل الكائن الحي يسقط للأمام ، وتخريب </a:t>
            </a:r>
            <a:r>
              <a:rPr lang="ar-SA" dirty="0" smtClean="0">
                <a:solidFill>
                  <a:srgbClr val="FFFF00"/>
                </a:solidFill>
              </a:rPr>
              <a:t>قسمه الخلفي </a:t>
            </a:r>
            <a:r>
              <a:rPr lang="ar-SA" dirty="0" smtClean="0"/>
              <a:t>يجعله يسقط </a:t>
            </a:r>
            <a:r>
              <a:rPr lang="ar-SA" dirty="0" err="1" smtClean="0"/>
              <a:t>للخلف </a:t>
            </a:r>
            <a:r>
              <a:rPr lang="ar-SA" dirty="0" smtClean="0"/>
              <a:t>، وتخريب </a:t>
            </a:r>
            <a:r>
              <a:rPr lang="ar-SA" dirty="0" smtClean="0">
                <a:solidFill>
                  <a:srgbClr val="FFFF00"/>
                </a:solidFill>
              </a:rPr>
              <a:t>قسمه الأوسط </a:t>
            </a:r>
            <a:r>
              <a:rPr lang="ar-SA" dirty="0" smtClean="0"/>
              <a:t>يجعله لا يستطيع الوقوف ويندفع باتجاه واحد وتتباعد أطرافه ولا يستطيع تثبيت </a:t>
            </a:r>
            <a:r>
              <a:rPr lang="ar-SA" dirty="0" err="1" smtClean="0"/>
              <a:t>رأسه .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FF00"/>
                </a:solidFill>
              </a:rPr>
              <a:t>والتخريب الكامل </a:t>
            </a:r>
            <a:r>
              <a:rPr lang="ar-SA" dirty="0" smtClean="0"/>
              <a:t>للمخيخ يجعله مضطرب ويفقد الانسجام </a:t>
            </a:r>
            <a:r>
              <a:rPr lang="ar-SA" dirty="0" err="1" smtClean="0"/>
              <a:t>والتوازن </a:t>
            </a:r>
            <a:r>
              <a:rPr lang="ar-SA" dirty="0" smtClean="0"/>
              <a:t>( يمشي </a:t>
            </a:r>
            <a:r>
              <a:rPr lang="ar-SA" dirty="0" err="1" smtClean="0"/>
              <a:t>كالسكران </a:t>
            </a:r>
            <a:r>
              <a:rPr lang="ar-SA" dirty="0" smtClean="0"/>
              <a:t>) </a:t>
            </a:r>
            <a:r>
              <a:rPr lang="ar-SA" dirty="0" err="1" smtClean="0"/>
              <a:t>ورأرأة</a:t>
            </a:r>
            <a:r>
              <a:rPr lang="ar-SA" dirty="0" smtClean="0"/>
              <a:t> في </a:t>
            </a:r>
            <a:r>
              <a:rPr lang="ar-SA" dirty="0" err="1" smtClean="0"/>
              <a:t>العين .</a:t>
            </a: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r>
              <a:rPr lang="ar-SA" sz="2400" dirty="0" smtClean="0"/>
              <a:t>كلما كان الانسان قادراً على الإتيان بحركات معقدة ودقيقة كان مخيخه أكثر نمواً </a:t>
            </a:r>
            <a:r>
              <a:rPr lang="ar-SA" sz="2400" dirty="0" err="1" smtClean="0"/>
              <a:t>وتطوراً .</a:t>
            </a:r>
            <a:endParaRPr lang="ar-SA" sz="2400" dirty="0" smtClean="0"/>
          </a:p>
          <a:p>
            <a:r>
              <a:rPr lang="ar-SA" sz="2400" dirty="0" smtClean="0"/>
              <a:t>ويبلغ وزن المخ ثلاثة أرطال أي بين </a:t>
            </a:r>
            <a:r>
              <a:rPr lang="ar-SA" sz="2400" dirty="0" smtClean="0">
                <a:solidFill>
                  <a:srgbClr val="FFFF00"/>
                </a:solidFill>
              </a:rPr>
              <a:t>1250 – 1350 جم </a:t>
            </a:r>
            <a:r>
              <a:rPr lang="ar-SA" sz="2400" dirty="0" smtClean="0"/>
              <a:t>ويقل وزنه في النساء </a:t>
            </a:r>
            <a:r>
              <a:rPr lang="ar-SA" sz="2400" dirty="0" smtClean="0">
                <a:solidFill>
                  <a:srgbClr val="FFFF00"/>
                </a:solidFill>
              </a:rPr>
              <a:t>6% </a:t>
            </a:r>
            <a:r>
              <a:rPr lang="ar-SA" sz="2400" dirty="0" smtClean="0"/>
              <a:t>عنه في </a:t>
            </a:r>
            <a:r>
              <a:rPr lang="ar-SA" sz="2400" dirty="0" err="1" smtClean="0"/>
              <a:t>الرجال .</a:t>
            </a:r>
            <a:endParaRPr lang="ar-SA" sz="2400" dirty="0" smtClean="0"/>
          </a:p>
          <a:p>
            <a:r>
              <a:rPr lang="ar-SA" sz="2400" dirty="0" smtClean="0"/>
              <a:t>وسطح مقدم </a:t>
            </a:r>
            <a:r>
              <a:rPr lang="ar-SA" sz="2400" dirty="0" err="1" smtClean="0"/>
              <a:t>المخ </a:t>
            </a:r>
            <a:r>
              <a:rPr lang="ar-SA" sz="2400" dirty="0" smtClean="0"/>
              <a:t>، أي نصفي كرة المخ أملس في الظاهر ولكن في الواقع توجد فيه شقوقاً عميقة </a:t>
            </a:r>
            <a:r>
              <a:rPr lang="ar-SA" sz="2400" dirty="0" smtClean="0">
                <a:solidFill>
                  <a:srgbClr val="FFFF00"/>
                </a:solidFill>
              </a:rPr>
              <a:t>تسمى</a:t>
            </a:r>
            <a:r>
              <a:rPr lang="ar-SA" sz="2400" dirty="0" smtClean="0"/>
              <a:t> </a:t>
            </a:r>
            <a:r>
              <a:rPr lang="ar-SA" sz="2400" u="sng" dirty="0" smtClean="0">
                <a:solidFill>
                  <a:srgbClr val="FFFF00"/>
                </a:solidFill>
              </a:rPr>
              <a:t>الأخاديد</a:t>
            </a:r>
            <a:r>
              <a:rPr lang="ar-SA" sz="2400" dirty="0" smtClean="0"/>
              <a:t> وما يترتب على ذلك من حدوث ثنيات ملتفة فيه </a:t>
            </a:r>
            <a:r>
              <a:rPr lang="ar-SA" sz="2400" dirty="0" smtClean="0">
                <a:solidFill>
                  <a:srgbClr val="FFFF00"/>
                </a:solidFill>
              </a:rPr>
              <a:t>تسمى </a:t>
            </a:r>
            <a:r>
              <a:rPr lang="ar-SA" sz="2400" u="sng" dirty="0" smtClean="0">
                <a:solidFill>
                  <a:srgbClr val="FFFF00"/>
                </a:solidFill>
              </a:rPr>
              <a:t>التلافيف</a:t>
            </a:r>
            <a:r>
              <a:rPr lang="ar-SA" sz="2400" dirty="0" smtClean="0"/>
              <a:t>. وفي الشيخوخة تميل الأخاديد إلى الاتساع كما تجنح التلافيف إلى </a:t>
            </a:r>
            <a:r>
              <a:rPr lang="ar-SA" sz="2400" dirty="0" err="1" smtClean="0"/>
              <a:t>الانكماش .</a:t>
            </a:r>
            <a:endParaRPr lang="ar-SA" sz="2400" dirty="0" smtClean="0"/>
          </a:p>
          <a:p>
            <a:r>
              <a:rPr lang="ar-SA" sz="2400" dirty="0" smtClean="0">
                <a:solidFill>
                  <a:srgbClr val="FFFF00"/>
                </a:solidFill>
              </a:rPr>
              <a:t>ويقسم المخ إلى أربعة فصوص : </a:t>
            </a:r>
            <a:r>
              <a:rPr lang="ar-SA" sz="2400" dirty="0" smtClean="0"/>
              <a:t>الفص الجبهي أو الأمامي , الفص الصدغي , الفص القفوي والفص الجداري .</a:t>
            </a:r>
          </a:p>
        </p:txBody>
      </p:sp>
      <p:pic>
        <p:nvPicPr>
          <p:cNvPr id="5" name="Content Placeholder 3" descr="http://alumran-clinic.com/neuro.net/16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60648"/>
            <a:ext cx="606857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rgbClr val="FFFF00"/>
                </a:solidFill>
              </a:rPr>
              <a:t>1</a:t>
            </a:r>
            <a:r>
              <a:rPr lang="ar-SA" u="sng" dirty="0" smtClean="0">
                <a:solidFill>
                  <a:srgbClr val="FFFF00"/>
                </a:solidFill>
              </a:rPr>
              <a:t>- الفص </a:t>
            </a:r>
            <a:r>
              <a:rPr lang="ar-SA" u="sng" dirty="0" err="1" smtClean="0">
                <a:solidFill>
                  <a:srgbClr val="FFFF00"/>
                </a:solidFill>
              </a:rPr>
              <a:t>الجبهي</a:t>
            </a:r>
            <a:r>
              <a:rPr lang="ar-SA" u="sng" dirty="0" smtClean="0">
                <a:solidFill>
                  <a:srgbClr val="FFFF00"/>
                </a:solidFill>
              </a:rPr>
              <a:t> </a:t>
            </a:r>
            <a:r>
              <a:rPr lang="ar-SA" u="sng" dirty="0" err="1" smtClean="0">
                <a:solidFill>
                  <a:srgbClr val="FFFF00"/>
                </a:solidFill>
              </a:rPr>
              <a:t>:</a:t>
            </a:r>
            <a:r>
              <a:rPr lang="ar-SA" u="sng" dirty="0" smtClean="0">
                <a:solidFill>
                  <a:srgbClr val="FFFF00"/>
                </a:solidFill>
              </a:rPr>
              <a:t> </a:t>
            </a:r>
          </a:p>
          <a:p>
            <a:r>
              <a:rPr lang="ar-SA" dirty="0" smtClean="0"/>
              <a:t>وهو الجزء </a:t>
            </a:r>
            <a:r>
              <a:rPr lang="ar-SA" u="sng" dirty="0" smtClean="0"/>
              <a:t>الأكثر نمواً في الإنسان </a:t>
            </a:r>
            <a:r>
              <a:rPr lang="ar-SA" dirty="0" smtClean="0"/>
              <a:t>منه في سائر الحيوانات الرئيسة </a:t>
            </a:r>
            <a:r>
              <a:rPr lang="ar-SA" dirty="0" err="1" smtClean="0"/>
              <a:t>الأخرى .</a:t>
            </a:r>
            <a:endParaRPr lang="ar-SA" dirty="0" smtClean="0"/>
          </a:p>
          <a:p>
            <a:r>
              <a:rPr lang="ar-SA" dirty="0" smtClean="0"/>
              <a:t>وهو </a:t>
            </a:r>
            <a:r>
              <a:rPr lang="ar-SA" u="sng" dirty="0" smtClean="0"/>
              <a:t>مركز الوظائف العقلية </a:t>
            </a:r>
            <a:r>
              <a:rPr lang="ar-SA" u="sng" dirty="0" err="1" smtClean="0"/>
              <a:t>العليا </a:t>
            </a:r>
            <a:r>
              <a:rPr lang="ar-SA" dirty="0" smtClean="0"/>
              <a:t>، كالحكم والتقدير، والدليل </a:t>
            </a:r>
            <a:r>
              <a:rPr lang="ar-SA" dirty="0" err="1" smtClean="0"/>
              <a:t>المنطقي </a:t>
            </a:r>
            <a:r>
              <a:rPr lang="ar-SA" dirty="0" smtClean="0"/>
              <a:t>، </a:t>
            </a:r>
            <a:r>
              <a:rPr lang="ar-SA" dirty="0" err="1" smtClean="0"/>
              <a:t>والتدبيرورسم</a:t>
            </a:r>
            <a:r>
              <a:rPr lang="ar-SA" dirty="0" smtClean="0"/>
              <a:t> </a:t>
            </a:r>
            <a:r>
              <a:rPr lang="ar-SA" dirty="0" err="1" smtClean="0"/>
              <a:t>الخطط </a:t>
            </a:r>
            <a:r>
              <a:rPr lang="ar-SA" dirty="0" smtClean="0"/>
              <a:t>، بالإضافة إلى إدراك بعض الأحاسيس كالشعور بالألم . وهو المركز العظيم لاستقبال </a:t>
            </a:r>
            <a:r>
              <a:rPr lang="ar-SA" dirty="0" err="1" smtClean="0"/>
              <a:t>الأحاسيس </a:t>
            </a:r>
            <a:r>
              <a:rPr lang="ar-SA" dirty="0" smtClean="0"/>
              <a:t>, بالإضافة </a:t>
            </a:r>
            <a:r>
              <a:rPr lang="ar-SA" dirty="0" err="1" smtClean="0"/>
              <a:t>للعواطف .</a:t>
            </a:r>
            <a:endParaRPr lang="ar-SA" dirty="0" smtClean="0"/>
          </a:p>
          <a:p>
            <a:r>
              <a:rPr lang="ar-SA" dirty="0" smtClean="0"/>
              <a:t>ينقسم الفص الجبهي إلى : جزء أمامي وجزء خلفي .</a:t>
            </a:r>
          </a:p>
          <a:p>
            <a:r>
              <a:rPr lang="ar-SA" dirty="0" smtClean="0"/>
              <a:t>أي تلف في </a:t>
            </a:r>
            <a:r>
              <a:rPr lang="ar-SA" dirty="0" smtClean="0">
                <a:solidFill>
                  <a:srgbClr val="40FA52"/>
                </a:solidFill>
              </a:rPr>
              <a:t>الجزء الأمامي </a:t>
            </a:r>
            <a:r>
              <a:rPr lang="ar-SA" dirty="0" smtClean="0"/>
              <a:t>من الفص الجبهي يؤدي إلى فقد التحكم الاجتماعي والقيام بسلوك مخالف للنظم الحضارية السائدة واضطراب في النواحي الانفعالية والسلوكية.</a:t>
            </a:r>
          </a:p>
          <a:p>
            <a:r>
              <a:rPr lang="ar-SA" dirty="0" smtClean="0"/>
              <a:t>أما </a:t>
            </a:r>
            <a:r>
              <a:rPr lang="ar-SA" dirty="0" smtClean="0">
                <a:solidFill>
                  <a:srgbClr val="40FA52"/>
                </a:solidFill>
              </a:rPr>
              <a:t>الجزء الخلفي </a:t>
            </a:r>
            <a:r>
              <a:rPr lang="ar-SA" dirty="0" smtClean="0"/>
              <a:t>من الفص الجبهي.. فإنه يختص بالحركة </a:t>
            </a:r>
            <a:r>
              <a:rPr lang="ar-SA" dirty="0" err="1" smtClean="0"/>
              <a:t>الإرادية .</a:t>
            </a:r>
            <a:r>
              <a:rPr lang="ar-SA" dirty="0" smtClean="0"/>
              <a:t> لأنه يحوى الخلايا </a:t>
            </a:r>
            <a:r>
              <a:rPr lang="ar-SA" dirty="0" err="1" smtClean="0"/>
              <a:t>العصبية </a:t>
            </a:r>
            <a:r>
              <a:rPr lang="ar-SA" dirty="0" smtClean="0"/>
              <a:t>، التي تصدر منها السيالات الباعثة لكل لون من ألوان </a:t>
            </a:r>
            <a:r>
              <a:rPr lang="ar-SA" dirty="0" err="1" smtClean="0"/>
              <a:t>الحركة .</a:t>
            </a:r>
            <a:r>
              <a:rPr lang="ar-SA" dirty="0" smtClean="0"/>
              <a:t> </a:t>
            </a:r>
          </a:p>
          <a:p>
            <a:r>
              <a:rPr lang="ar-SA" dirty="0" smtClean="0"/>
              <a:t>إن نصف كرة المخ الأيسر هو الذي يتحكم في الجانب الأيمن من الجسم، بينما يتحكم نصفها الأيمن في جانبه الأيسر.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20000"/>
          </a:bodyPr>
          <a:lstStyle/>
          <a:p>
            <a:endParaRPr lang="ar-SA" dirty="0" smtClean="0"/>
          </a:p>
          <a:p>
            <a:r>
              <a:rPr lang="ar-SA" dirty="0" smtClean="0"/>
              <a:t> يتكون الفص الجبهي من عدة تلفيفات ، تصنف حسب </a:t>
            </a:r>
            <a:r>
              <a:rPr lang="ar-SA" dirty="0" err="1" smtClean="0"/>
              <a:t>وظائفها </a:t>
            </a:r>
            <a:r>
              <a:rPr lang="ar-SA" dirty="0" err="1" smtClean="0">
                <a:solidFill>
                  <a:srgbClr val="FFFF00"/>
                </a:solidFill>
              </a:rPr>
              <a:t>.</a:t>
            </a:r>
            <a:endParaRPr lang="ar-SA" dirty="0" smtClean="0">
              <a:solidFill>
                <a:srgbClr val="FFFF00"/>
              </a:solidFill>
            </a:endParaRPr>
          </a:p>
          <a:p>
            <a:r>
              <a:rPr lang="ar-SA" dirty="0" smtClean="0">
                <a:solidFill>
                  <a:srgbClr val="FFFF00"/>
                </a:solidFill>
              </a:rPr>
              <a:t>يمكن تقسيم الفص الجبهي تقسيماً آخر وهو :</a:t>
            </a: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1- </a:t>
            </a:r>
            <a:r>
              <a:rPr lang="ar-SA" dirty="0" smtClean="0"/>
              <a:t>المنطقة المسئولة عن </a:t>
            </a:r>
            <a:r>
              <a:rPr lang="ar-SA" dirty="0" err="1" smtClean="0"/>
              <a:t>الحركة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2-</a:t>
            </a:r>
            <a:r>
              <a:rPr lang="ar-SA" dirty="0" smtClean="0"/>
              <a:t> المنطقة المساعدة </a:t>
            </a:r>
            <a:r>
              <a:rPr lang="ar-SA" dirty="0" err="1" smtClean="0"/>
              <a:t>للحركة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3-</a:t>
            </a:r>
            <a:r>
              <a:rPr lang="ar-SA" dirty="0" smtClean="0"/>
              <a:t> منطقة بروكا ( أجهزة اللغة والحركة</a:t>
            </a:r>
            <a:r>
              <a:rPr lang="ar-SA" dirty="0" err="1" smtClean="0"/>
              <a:t>)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4- </a:t>
            </a:r>
            <a:r>
              <a:rPr lang="ar-SA" dirty="0" smtClean="0"/>
              <a:t>المنطقة الأمامية من الفص الجبهي </a:t>
            </a:r>
            <a:r>
              <a:rPr lang="ar-SA" dirty="0" smtClean="0">
                <a:solidFill>
                  <a:srgbClr val="40FA52"/>
                </a:solidFill>
              </a:rPr>
              <a:t>:</a:t>
            </a:r>
          </a:p>
          <a:p>
            <a:pPr marL="624078" indent="-514350">
              <a:buNone/>
            </a:pPr>
            <a:r>
              <a:rPr lang="ar-SA" dirty="0" smtClean="0">
                <a:solidFill>
                  <a:srgbClr val="00B0F0"/>
                </a:solidFill>
              </a:rPr>
              <a:t> </a:t>
            </a:r>
            <a:r>
              <a:rPr lang="ar-SA" dirty="0" err="1" smtClean="0">
                <a:solidFill>
                  <a:srgbClr val="40E8FA"/>
                </a:solidFill>
              </a:rPr>
              <a:t>أ </a:t>
            </a:r>
            <a:r>
              <a:rPr lang="ar-SA" dirty="0" smtClean="0">
                <a:solidFill>
                  <a:srgbClr val="40E8FA"/>
                </a:solidFill>
              </a:rPr>
              <a:t>- السطح </a:t>
            </a:r>
            <a:r>
              <a:rPr lang="ar-SA" dirty="0" err="1" smtClean="0">
                <a:solidFill>
                  <a:srgbClr val="40E8FA"/>
                </a:solidFill>
              </a:rPr>
              <a:t>الأنسي </a:t>
            </a:r>
            <a:r>
              <a:rPr lang="ar-SA" dirty="0" smtClean="0">
                <a:solidFill>
                  <a:srgbClr val="40E8FA"/>
                </a:solidFill>
              </a:rPr>
              <a:t>: </a:t>
            </a:r>
            <a:r>
              <a:rPr lang="ar-SA" dirty="0" smtClean="0"/>
              <a:t>ويسبب التلف في هذا السطح العديد من الأعراض والعلامات السلوكية والنفسية </a:t>
            </a:r>
            <a:r>
              <a:rPr lang="ar-SA" dirty="0" err="1" smtClean="0"/>
              <a:t>أهمها </a:t>
            </a:r>
            <a:r>
              <a:rPr lang="ar-SA" dirty="0" smtClean="0"/>
              <a:t>: </a:t>
            </a:r>
            <a:r>
              <a:rPr lang="ar-SA" dirty="0" err="1" smtClean="0">
                <a:solidFill>
                  <a:srgbClr val="FFFF00"/>
                </a:solidFill>
              </a:rPr>
              <a:t>الصمات</a:t>
            </a:r>
            <a:r>
              <a:rPr lang="ar-SA" dirty="0" smtClean="0">
                <a:solidFill>
                  <a:srgbClr val="FFFF00"/>
                </a:solidFill>
              </a:rPr>
              <a:t> </a:t>
            </a:r>
            <a:r>
              <a:rPr lang="ar-SA" dirty="0" err="1" smtClean="0">
                <a:solidFill>
                  <a:srgbClr val="FFFF00"/>
                </a:solidFill>
              </a:rPr>
              <a:t>اللاحركي</a:t>
            </a:r>
            <a:r>
              <a:rPr lang="ar-SA" dirty="0" smtClean="0">
                <a:solidFill>
                  <a:srgbClr val="FFFF00"/>
                </a:solidFill>
              </a:rPr>
              <a:t> </a:t>
            </a:r>
            <a:r>
              <a:rPr lang="ar-SA" dirty="0" smtClean="0"/>
              <a:t>..أي </a:t>
            </a:r>
          </a:p>
          <a:p>
            <a:pPr marL="624078" indent="-514350">
              <a:buNone/>
            </a:pPr>
            <a:r>
              <a:rPr lang="ar-SA" dirty="0" smtClean="0">
                <a:solidFill>
                  <a:srgbClr val="40E8FA"/>
                </a:solidFill>
              </a:rPr>
              <a:t>           يستلقي  المريض في حالة من عدم الكلام وعدم </a:t>
            </a:r>
            <a:r>
              <a:rPr lang="ar-SA" dirty="0" err="1" smtClean="0">
                <a:solidFill>
                  <a:srgbClr val="40E8FA"/>
                </a:solidFill>
              </a:rPr>
              <a:t>الحركة .</a:t>
            </a:r>
            <a:endParaRPr lang="ar-SA" dirty="0" smtClean="0">
              <a:solidFill>
                <a:srgbClr val="40E8FA"/>
              </a:solidFill>
            </a:endParaRPr>
          </a:p>
          <a:p>
            <a:pPr marL="624078" indent="-514350">
              <a:buNone/>
            </a:pPr>
            <a:r>
              <a:rPr lang="ar-SA" dirty="0" err="1" smtClean="0">
                <a:solidFill>
                  <a:srgbClr val="40E8FA"/>
                </a:solidFill>
              </a:rPr>
              <a:t>ب </a:t>
            </a:r>
            <a:r>
              <a:rPr lang="ar-SA" dirty="0" smtClean="0">
                <a:solidFill>
                  <a:srgbClr val="40E8FA"/>
                </a:solidFill>
              </a:rPr>
              <a:t>- السطح الوحشي </a:t>
            </a:r>
            <a:r>
              <a:rPr lang="ar-SA" dirty="0" err="1" smtClean="0">
                <a:solidFill>
                  <a:srgbClr val="40E8FA"/>
                </a:solidFill>
              </a:rPr>
              <a:t>الخلفي </a:t>
            </a:r>
            <a:r>
              <a:rPr lang="ar-SA" dirty="0" smtClean="0">
                <a:solidFill>
                  <a:srgbClr val="40E8FA"/>
                </a:solidFill>
              </a:rPr>
              <a:t>: </a:t>
            </a:r>
            <a:r>
              <a:rPr lang="ar-SA" dirty="0" smtClean="0"/>
              <a:t>والتلف هنا يؤدي إلى </a:t>
            </a:r>
            <a:r>
              <a:rPr lang="ar-SA" dirty="0" smtClean="0">
                <a:solidFill>
                  <a:srgbClr val="40FA52"/>
                </a:solidFill>
              </a:rPr>
              <a:t>:</a:t>
            </a:r>
          </a:p>
          <a:p>
            <a:pPr marL="624078" indent="-514350">
              <a:buNone/>
            </a:pPr>
            <a:r>
              <a:rPr lang="ar-SA" dirty="0" smtClean="0">
                <a:solidFill>
                  <a:srgbClr val="92D050"/>
                </a:solidFill>
              </a:rPr>
              <a:t>1-</a:t>
            </a:r>
            <a:r>
              <a:rPr lang="ar-SA" dirty="0" smtClean="0"/>
              <a:t> تقصير في القدرة على التخطيط والملاحظة وانعدام </a:t>
            </a:r>
            <a:r>
              <a:rPr lang="ar-SA" dirty="0" err="1" smtClean="0"/>
              <a:t>المبادرة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92D050"/>
                </a:solidFill>
              </a:rPr>
              <a:t>2-</a:t>
            </a:r>
            <a:r>
              <a:rPr lang="ar-SA" dirty="0" smtClean="0"/>
              <a:t> العجز في البصيرة والتغذية </a:t>
            </a:r>
            <a:r>
              <a:rPr lang="ar-SA" dirty="0" err="1" smtClean="0"/>
              <a:t>الاسترجاعية</a:t>
            </a:r>
            <a:r>
              <a:rPr lang="ar-SA" dirty="0" smtClean="0"/>
              <a:t> وتحديد </a:t>
            </a:r>
            <a:r>
              <a:rPr lang="ar-SA" dirty="0" err="1" smtClean="0"/>
              <a:t>الهدف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92D050"/>
                </a:solidFill>
              </a:rPr>
              <a:t>3-</a:t>
            </a:r>
            <a:r>
              <a:rPr lang="ar-SA" dirty="0" smtClean="0"/>
              <a:t> تشتت الانتباه وعدم القدرة على </a:t>
            </a:r>
            <a:r>
              <a:rPr lang="ar-SA" dirty="0" err="1" smtClean="0"/>
              <a:t>التركيز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92D050"/>
                </a:solidFill>
              </a:rPr>
              <a:t>4-</a:t>
            </a:r>
            <a:r>
              <a:rPr lang="ar-SA" dirty="0" smtClean="0"/>
              <a:t> العجز عن تخطيط أي نشاط معرفي </a:t>
            </a:r>
            <a:r>
              <a:rPr lang="ar-SA" dirty="0" err="1" smtClean="0"/>
              <a:t>جديد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92D050"/>
                </a:solidFill>
              </a:rPr>
              <a:t>5-</a:t>
            </a:r>
            <a:r>
              <a:rPr lang="ar-SA" dirty="0" smtClean="0"/>
              <a:t> ترديد الألفاظ التي تقرأ </a:t>
            </a:r>
            <a:r>
              <a:rPr lang="ar-SA" dirty="0" err="1" smtClean="0"/>
              <a:t>عليه </a:t>
            </a:r>
            <a:r>
              <a:rPr lang="ar-SA" dirty="0" smtClean="0"/>
              <a:t>, وتسمى بصدى </a:t>
            </a:r>
            <a:r>
              <a:rPr lang="ar-SA" dirty="0" err="1" smtClean="0"/>
              <a:t>الألفاظ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92D050"/>
                </a:solidFill>
              </a:rPr>
              <a:t>6-</a:t>
            </a:r>
            <a:r>
              <a:rPr lang="ar-SA" dirty="0" smtClean="0"/>
              <a:t> اضطرابات مزاجية مختلفة كعدم التناسب </a:t>
            </a:r>
            <a:r>
              <a:rPr lang="ar-SA" dirty="0" err="1" smtClean="0"/>
              <a:t>العاطفي .</a:t>
            </a: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/>
          <a:lstStyle/>
          <a:p>
            <a:pPr>
              <a:buNone/>
            </a:pPr>
            <a:endParaRPr lang="ar-SA" dirty="0" smtClean="0">
              <a:solidFill>
                <a:srgbClr val="40FA52"/>
              </a:solidFill>
            </a:endParaRPr>
          </a:p>
          <a:p>
            <a:pPr>
              <a:buNone/>
            </a:pPr>
            <a:r>
              <a:rPr lang="ar-SA" dirty="0" err="1" smtClean="0">
                <a:solidFill>
                  <a:srgbClr val="40E8FA"/>
                </a:solidFill>
              </a:rPr>
              <a:t>ج </a:t>
            </a:r>
            <a:r>
              <a:rPr lang="ar-SA" dirty="0" smtClean="0">
                <a:solidFill>
                  <a:srgbClr val="40E8FA"/>
                </a:solidFill>
              </a:rPr>
              <a:t>- السطح </a:t>
            </a:r>
            <a:r>
              <a:rPr lang="ar-SA" dirty="0" err="1" smtClean="0">
                <a:solidFill>
                  <a:srgbClr val="40E8FA"/>
                </a:solidFill>
              </a:rPr>
              <a:t>الجبهي</a:t>
            </a:r>
            <a:r>
              <a:rPr lang="ar-SA" dirty="0" smtClean="0">
                <a:solidFill>
                  <a:srgbClr val="40E8FA"/>
                </a:solidFill>
              </a:rPr>
              <a:t> </a:t>
            </a:r>
            <a:r>
              <a:rPr lang="ar-SA" dirty="0" err="1" smtClean="0">
                <a:solidFill>
                  <a:srgbClr val="40E8FA"/>
                </a:solidFill>
              </a:rPr>
              <a:t>الحجاجي :</a:t>
            </a:r>
            <a:endParaRPr lang="ar-SA" dirty="0" smtClean="0">
              <a:solidFill>
                <a:srgbClr val="40E8FA"/>
              </a:solidFill>
            </a:endParaRPr>
          </a:p>
          <a:p>
            <a:pPr>
              <a:buNone/>
            </a:pPr>
            <a:r>
              <a:rPr lang="ar-SA" dirty="0" smtClean="0"/>
              <a:t>     ويتميز تلف هذا السطح بالانفلات النفسي، كسهولة الإثارة العصبية ، ونوبات </a:t>
            </a:r>
            <a:r>
              <a:rPr lang="ar-SA" dirty="0" err="1" smtClean="0"/>
              <a:t>الغضب </a:t>
            </a:r>
            <a:r>
              <a:rPr lang="ar-SA" dirty="0" smtClean="0"/>
              <a:t>، وعدم التحكم في </a:t>
            </a:r>
            <a:r>
              <a:rPr lang="ar-SA" dirty="0" err="1" smtClean="0"/>
              <a:t>الاندفاعات .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Font typeface="Arial" pitchFamily="34" charset="0"/>
              <a:buChar char="•"/>
            </a:pPr>
            <a:r>
              <a:rPr lang="ar-SA" dirty="0" smtClean="0"/>
              <a:t>ويستقبل الفصان الجداريان والفصان المؤخريان والفصان الصدغيان الموجودة في المخ المدركات </a:t>
            </a:r>
            <a:r>
              <a:rPr lang="ar-SA" dirty="0" err="1" smtClean="0"/>
              <a:t>الحسية </a:t>
            </a:r>
            <a:r>
              <a:rPr lang="ar-SA" dirty="0" smtClean="0"/>
              <a:t>، وهي </a:t>
            </a:r>
            <a:r>
              <a:rPr lang="ar-SA" u="sng" dirty="0" smtClean="0"/>
              <a:t>تسمى مناطق الترابط </a:t>
            </a:r>
            <a:r>
              <a:rPr lang="ar-SA" dirty="0" smtClean="0"/>
              <a:t>، ويحدث فيها ترجمة أو فهم الأحاسيس المختلفة وتقدير قيمتها وربطها بغيرها من السيالات الحسية التي وردت معها في الوقت نفسه أو في الاوقات </a:t>
            </a:r>
            <a:r>
              <a:rPr lang="ar-SA" dirty="0" err="1" smtClean="0"/>
              <a:t>الماضية .</a:t>
            </a:r>
            <a:r>
              <a:rPr lang="ar-SA" dirty="0" smtClean="0"/>
              <a:t>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/>
          </a:bodyPr>
          <a:lstStyle/>
          <a:p>
            <a:pPr algn="just"/>
            <a:r>
              <a:rPr lang="ar-SA" sz="2800" dirty="0" smtClean="0">
                <a:solidFill>
                  <a:srgbClr val="FFFF00"/>
                </a:solidFill>
              </a:rPr>
              <a:t>الجهاز العصبي : هو</a:t>
            </a:r>
            <a:r>
              <a:rPr lang="ar-SA" sz="2800" dirty="0" smtClean="0"/>
              <a:t> عبارة عن الجهاز الذي يسيطر على أجهزة الجسم </a:t>
            </a:r>
            <a:r>
              <a:rPr lang="ar-SA" sz="2800" dirty="0" err="1" smtClean="0"/>
              <a:t>المختلفة </a:t>
            </a:r>
            <a:r>
              <a:rPr lang="ar-SA" sz="2800" dirty="0" smtClean="0"/>
              <a:t>، لضبط وتكييف وتنظيم العمليات الحيوية المختلفة الضرورية للحياة بانتظام وبتآلف تام، فيقوم كل عضو بما خصص له في الوقت </a:t>
            </a:r>
            <a:r>
              <a:rPr lang="ar-SA" sz="2800" dirty="0" err="1" smtClean="0"/>
              <a:t>المناسب </a:t>
            </a:r>
            <a:r>
              <a:rPr lang="ar-SA" sz="2800" dirty="0" smtClean="0"/>
              <a:t>، وتشمل هذه العمليات الإرادية والعمليات غير </a:t>
            </a:r>
            <a:r>
              <a:rPr lang="ar-SA" sz="2800" dirty="0" err="1" smtClean="0"/>
              <a:t>الإرادية .</a:t>
            </a:r>
            <a:endParaRPr lang="ar-SA" sz="2800" dirty="0" smtClean="0"/>
          </a:p>
          <a:p>
            <a:pPr algn="just"/>
            <a:r>
              <a:rPr lang="ar-SA" sz="2800" dirty="0" smtClean="0"/>
              <a:t>وبفضل الجهاز العصبي يستطيع الجسم أن يتفاعل مع بيئته </a:t>
            </a:r>
            <a:r>
              <a:rPr lang="ar-SA" sz="2800" u="sng" dirty="0" smtClean="0">
                <a:solidFill>
                  <a:srgbClr val="40E8FA"/>
                </a:solidFill>
              </a:rPr>
              <a:t>الداخلية والخارجية </a:t>
            </a:r>
            <a:r>
              <a:rPr lang="ar-SA" sz="2800" dirty="0" smtClean="0"/>
              <a:t>، </a:t>
            </a:r>
            <a:r>
              <a:rPr lang="ar-SA" sz="2800" dirty="0" smtClean="0">
                <a:solidFill>
                  <a:srgbClr val="FFFF00"/>
                </a:solidFill>
              </a:rPr>
              <a:t>فهو</a:t>
            </a:r>
            <a:r>
              <a:rPr lang="ar-SA" sz="2800" dirty="0" smtClean="0"/>
              <a:t> جهاز اتصال يربط بين الأعضاء المتصلة </a:t>
            </a:r>
            <a:r>
              <a:rPr lang="ar-SA" sz="2800" dirty="0" smtClean="0">
                <a:solidFill>
                  <a:srgbClr val="40E8FA"/>
                </a:solidFill>
              </a:rPr>
              <a:t>بالبيئة الخارجية</a:t>
            </a:r>
            <a:r>
              <a:rPr lang="ar-SA" sz="2800" dirty="0" smtClean="0">
                <a:solidFill>
                  <a:srgbClr val="40FA52"/>
                </a:solidFill>
              </a:rPr>
              <a:t> </a:t>
            </a:r>
            <a:r>
              <a:rPr lang="ar-SA" sz="2800" dirty="0" smtClean="0"/>
              <a:t>كالجلد والأذنين واللسان وبين لوحة القيادة المركزية </a:t>
            </a:r>
            <a:r>
              <a:rPr lang="ar-SA" sz="2800" dirty="0" smtClean="0">
                <a:solidFill>
                  <a:srgbClr val="FFFF00"/>
                </a:solidFill>
              </a:rPr>
              <a:t>(المخ) </a:t>
            </a:r>
            <a:r>
              <a:rPr lang="ar-SA" sz="2800" dirty="0" smtClean="0"/>
              <a:t>، والتي يتم فيها اتخاذ القرارات التي تمكن الجسم من أن يتصرف التصرفات الملائمة </a:t>
            </a:r>
            <a:r>
              <a:rPr lang="ar-SA" sz="2800" dirty="0" err="1" smtClean="0"/>
              <a:t>له .</a:t>
            </a:r>
            <a:endParaRPr lang="ar-SA" sz="2800" dirty="0" smtClean="0"/>
          </a:p>
          <a:p>
            <a:pPr algn="just"/>
            <a:r>
              <a:rPr lang="ar-SA" sz="2800" dirty="0" smtClean="0"/>
              <a:t>أما </a:t>
            </a:r>
            <a:r>
              <a:rPr lang="ar-SA" sz="2800" dirty="0" smtClean="0">
                <a:solidFill>
                  <a:srgbClr val="40E8FA"/>
                </a:solidFill>
              </a:rPr>
              <a:t>البيئة الداخلية </a:t>
            </a:r>
            <a:r>
              <a:rPr lang="ar-SA" sz="2800" dirty="0" smtClean="0"/>
              <a:t>أي الأحشاء وما تختص به من وظائف كالتنفس ودوران الدم وهضم الطعام والإخراج تتولى أمورها أجزاء معينة من الجهاز العصبي ايضاً.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تعتبر مراكز الكلام والتفكير والكتابة مراكز تقدير ووزن الأمور </a:t>
            </a:r>
            <a:r>
              <a:rPr lang="ar-SA" dirty="0" smtClean="0">
                <a:solidFill>
                  <a:srgbClr val="FFFF00"/>
                </a:solidFill>
              </a:rPr>
              <a:t>أي </a:t>
            </a:r>
            <a:r>
              <a:rPr lang="ar-SA" dirty="0" smtClean="0"/>
              <a:t>أنها مراكز تحديد شخص الإنسان ومكانته </a:t>
            </a:r>
            <a:r>
              <a:rPr lang="ar-SA" dirty="0" err="1" smtClean="0"/>
              <a:t>ودرجته .</a:t>
            </a:r>
            <a:endParaRPr lang="ar-SA" dirty="0" smtClean="0"/>
          </a:p>
          <a:p>
            <a:r>
              <a:rPr lang="ar-SA" dirty="0" smtClean="0"/>
              <a:t>وتوجد هذه المراكز في الجانب الأيسر من الفص </a:t>
            </a:r>
            <a:r>
              <a:rPr lang="ar-SA" dirty="0" err="1" smtClean="0"/>
              <a:t>الجبهي</a:t>
            </a:r>
            <a:r>
              <a:rPr lang="ar-SA" dirty="0" smtClean="0"/>
              <a:t> ( مركز بروكا ومركز </a:t>
            </a:r>
            <a:r>
              <a:rPr lang="ar-SA" dirty="0" err="1" smtClean="0"/>
              <a:t>ورنيكا</a:t>
            </a:r>
            <a:r>
              <a:rPr lang="ar-SA" dirty="0" smtClean="0"/>
              <a:t> </a:t>
            </a:r>
            <a:r>
              <a:rPr lang="ar-SA" dirty="0" err="1" smtClean="0"/>
              <a:t>) .</a:t>
            </a:r>
            <a:endParaRPr lang="ar-SA" dirty="0" smtClean="0"/>
          </a:p>
          <a:p>
            <a:r>
              <a:rPr lang="ar-SA" dirty="0" smtClean="0"/>
              <a:t>يقتصر وجود هذه المراكز على الإنسان وهي غير موجودة في أي مخلوق أخر </a:t>
            </a:r>
            <a:r>
              <a:rPr lang="ar-SA" dirty="0" smtClean="0">
                <a:solidFill>
                  <a:srgbClr val="FFFF00"/>
                </a:solidFill>
              </a:rPr>
              <a:t>ولهذا</a:t>
            </a:r>
            <a:r>
              <a:rPr lang="ar-SA" dirty="0" smtClean="0"/>
              <a:t> فهي لا تتفاهم </a:t>
            </a:r>
            <a:r>
              <a:rPr lang="ar-SA" dirty="0" err="1" smtClean="0"/>
              <a:t>بالكلام .</a:t>
            </a:r>
            <a:endParaRPr lang="ar-SA" dirty="0" smtClean="0"/>
          </a:p>
          <a:p>
            <a:r>
              <a:rPr lang="ar-SA" dirty="0" smtClean="0"/>
              <a:t>وتتعاون مراكز البصر والمناطق السمعية والمراكز اللمسية </a:t>
            </a:r>
          </a:p>
          <a:p>
            <a:pPr>
              <a:buNone/>
            </a:pPr>
            <a:r>
              <a:rPr lang="ar-SA" dirty="0" smtClean="0"/>
              <a:t>   ( </a:t>
            </a:r>
            <a:r>
              <a:rPr lang="ar-SA" dirty="0" err="1" smtClean="0"/>
              <a:t>المشاعر </a:t>
            </a:r>
            <a:r>
              <a:rPr lang="ar-SA" dirty="0" smtClean="0"/>
              <a:t>) مع </a:t>
            </a:r>
            <a:r>
              <a:rPr lang="ar-SA" dirty="0" err="1" smtClean="0"/>
              <a:t>مركزي </a:t>
            </a:r>
            <a:r>
              <a:rPr lang="ar-SA" dirty="0" smtClean="0"/>
              <a:t>” </a:t>
            </a:r>
            <a:r>
              <a:rPr lang="ar-SA" dirty="0" err="1" smtClean="0"/>
              <a:t>ورنيكا</a:t>
            </a:r>
            <a:r>
              <a:rPr lang="ar-SA" dirty="0" smtClean="0"/>
              <a:t> </a:t>
            </a:r>
            <a:r>
              <a:rPr lang="ar-SA" dirty="0" err="1" smtClean="0"/>
              <a:t>وبروكا ” </a:t>
            </a:r>
            <a:r>
              <a:rPr lang="ar-SA" dirty="0" smtClean="0"/>
              <a:t>؛ لتكونا في قشرة المخ عدداً من الصور </a:t>
            </a:r>
            <a:r>
              <a:rPr lang="ar-SA" dirty="0" err="1" smtClean="0"/>
              <a:t>المختلفة .</a:t>
            </a:r>
            <a:endParaRPr lang="ar-SA" dirty="0" smtClean="0"/>
          </a:p>
          <a:p>
            <a:r>
              <a:rPr lang="ar-SA" dirty="0" smtClean="0"/>
              <a:t>ثم بالتنسيق والربط بين هذه المراكز يستطيع </a:t>
            </a:r>
          </a:p>
          <a:p>
            <a:pPr>
              <a:buNone/>
            </a:pPr>
            <a:r>
              <a:rPr lang="ar-SA" dirty="0" smtClean="0"/>
              <a:t>   الإنسان أن يفكر ويعبر وينطق </a:t>
            </a:r>
            <a:r>
              <a:rPr lang="ar-SA" dirty="0" err="1" smtClean="0"/>
              <a:t>ويكتب ،</a:t>
            </a:r>
            <a:r>
              <a:rPr lang="ar-SA" dirty="0" smtClean="0"/>
              <a:t> </a:t>
            </a:r>
          </a:p>
          <a:p>
            <a:pPr>
              <a:buNone/>
            </a:pPr>
            <a:r>
              <a:rPr lang="ar-SA" dirty="0" smtClean="0"/>
              <a:t>   ويقوم مركز بروكا بتنسيق حركات العضلات</a:t>
            </a:r>
          </a:p>
          <a:p>
            <a:pPr>
              <a:buNone/>
            </a:pPr>
            <a:r>
              <a:rPr lang="ar-SA" dirty="0" smtClean="0"/>
              <a:t>   اللازمة للكتابة والكلام وضبطها بمقاييس دقيقة</a:t>
            </a:r>
          </a:p>
          <a:p>
            <a:pPr>
              <a:buNone/>
            </a:pPr>
            <a:r>
              <a:rPr lang="ar-SA" dirty="0" smtClean="0"/>
              <a:t>   </a:t>
            </a:r>
            <a:r>
              <a:rPr lang="ar-SA" dirty="0" err="1" smtClean="0"/>
              <a:t>ومحددة .</a:t>
            </a:r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FF00"/>
                </a:solidFill>
              </a:rPr>
              <a:t>مراكز الكلام والتفكير والكتابة</a:t>
            </a:r>
            <a:endParaRPr lang="ar-SA" dirty="0">
              <a:solidFill>
                <a:srgbClr val="FFFF00"/>
              </a:solidFill>
            </a:endParaRPr>
          </a:p>
        </p:txBody>
      </p:sp>
      <p:pic>
        <p:nvPicPr>
          <p:cNvPr id="4" name="صورة 3" descr="بروكا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293096"/>
            <a:ext cx="2880320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يتألف هذه الجهاز من الأعصاب الدماغية والأعصاب النخاعية الشوكية والأعصاب اللاإرادية .</a:t>
            </a:r>
          </a:p>
          <a:p>
            <a:endParaRPr lang="ar-SA" dirty="0" smtClean="0"/>
          </a:p>
          <a:p>
            <a:r>
              <a:rPr lang="ar-SA" dirty="0" smtClean="0">
                <a:solidFill>
                  <a:srgbClr val="FFFF00"/>
                </a:solidFill>
              </a:rPr>
              <a:t>أ</a:t>
            </a:r>
            <a:r>
              <a:rPr lang="ar-SA" u="sng" dirty="0" smtClean="0">
                <a:solidFill>
                  <a:srgbClr val="FFFF00"/>
                </a:solidFill>
              </a:rPr>
              <a:t>.- الأعصاب الدماغية : </a:t>
            </a:r>
          </a:p>
          <a:p>
            <a:pPr>
              <a:buNone/>
            </a:pPr>
            <a:endParaRPr lang="ar-SA" u="sng" dirty="0" smtClean="0">
              <a:solidFill>
                <a:srgbClr val="FFFF00"/>
              </a:solidFill>
            </a:endParaRPr>
          </a:p>
          <a:p>
            <a:r>
              <a:rPr lang="ar-SA" dirty="0" smtClean="0">
                <a:solidFill>
                  <a:srgbClr val="FFC000"/>
                </a:solidFill>
              </a:rPr>
              <a:t>العصب الدماغي الأول : </a:t>
            </a:r>
            <a:r>
              <a:rPr lang="ar-SA" dirty="0" smtClean="0"/>
              <a:t>يسمى العصب الشمي لأختصاصه </a:t>
            </a:r>
            <a:r>
              <a:rPr lang="ar-SA" dirty="0" err="1" smtClean="0"/>
              <a:t>بحاسه</a:t>
            </a:r>
            <a:r>
              <a:rPr lang="ar-SA" dirty="0" smtClean="0"/>
              <a:t> </a:t>
            </a:r>
            <a:r>
              <a:rPr lang="ar-SA" dirty="0" err="1" smtClean="0"/>
              <a:t>الشم .</a:t>
            </a:r>
            <a:endParaRPr lang="ar-SA" dirty="0" smtClean="0"/>
          </a:p>
          <a:p>
            <a:r>
              <a:rPr lang="ar-SA" dirty="0" smtClean="0">
                <a:solidFill>
                  <a:srgbClr val="FFC000"/>
                </a:solidFill>
              </a:rPr>
              <a:t>العصب الثاني : </a:t>
            </a:r>
            <a:r>
              <a:rPr lang="ar-SA" dirty="0" smtClean="0">
                <a:solidFill>
                  <a:srgbClr val="40FA52"/>
                </a:solidFill>
              </a:rPr>
              <a:t>أي</a:t>
            </a:r>
            <a:r>
              <a:rPr lang="ar-SA" dirty="0" smtClean="0"/>
              <a:t> العصب البصري وهو مختص بحاسة </a:t>
            </a:r>
            <a:r>
              <a:rPr lang="ar-SA" dirty="0" err="1" smtClean="0"/>
              <a:t>الإبصار .</a:t>
            </a:r>
            <a:endParaRPr lang="ar-SA" dirty="0" smtClean="0"/>
          </a:p>
          <a:p>
            <a:r>
              <a:rPr lang="ar-SA" dirty="0" smtClean="0"/>
              <a:t>ويتصل كل </a:t>
            </a:r>
            <a:r>
              <a:rPr lang="ar-SA" dirty="0" err="1" smtClean="0"/>
              <a:t>من </a:t>
            </a:r>
            <a:r>
              <a:rPr lang="ar-SA" dirty="0" smtClean="0"/>
              <a:t>: </a:t>
            </a:r>
            <a:r>
              <a:rPr lang="ar-SA" dirty="0" smtClean="0">
                <a:solidFill>
                  <a:srgbClr val="FFC000"/>
                </a:solidFill>
              </a:rPr>
              <a:t>العصب </a:t>
            </a:r>
            <a:r>
              <a:rPr lang="ar-SA" dirty="0" err="1" smtClean="0">
                <a:solidFill>
                  <a:srgbClr val="FFC000"/>
                </a:solidFill>
              </a:rPr>
              <a:t>الثالث </a:t>
            </a:r>
            <a:r>
              <a:rPr lang="ar-SA" b="1" dirty="0" smtClean="0">
                <a:solidFill>
                  <a:srgbClr val="40FA52"/>
                </a:solidFill>
              </a:rPr>
              <a:t>( محرك </a:t>
            </a:r>
            <a:r>
              <a:rPr lang="ar-SA" b="1" dirty="0" err="1" smtClean="0">
                <a:solidFill>
                  <a:srgbClr val="40FA52"/>
                </a:solidFill>
              </a:rPr>
              <a:t>العين </a:t>
            </a:r>
            <a:r>
              <a:rPr lang="ar-SA" b="1" dirty="0" smtClean="0">
                <a:solidFill>
                  <a:srgbClr val="40FA52"/>
                </a:solidFill>
              </a:rPr>
              <a:t>) </a:t>
            </a:r>
            <a:r>
              <a:rPr lang="ar-SA" dirty="0" smtClean="0">
                <a:solidFill>
                  <a:srgbClr val="FFC000"/>
                </a:solidFill>
              </a:rPr>
              <a:t>والعصب </a:t>
            </a:r>
            <a:r>
              <a:rPr lang="ar-SA" dirty="0" err="1" smtClean="0">
                <a:solidFill>
                  <a:srgbClr val="FFC000"/>
                </a:solidFill>
              </a:rPr>
              <a:t>الرابع </a:t>
            </a:r>
            <a:r>
              <a:rPr lang="ar-SA" b="1" dirty="0" smtClean="0">
                <a:solidFill>
                  <a:srgbClr val="40FA52"/>
                </a:solidFill>
              </a:rPr>
              <a:t>( </a:t>
            </a:r>
            <a:r>
              <a:rPr lang="ar-SA" b="1" dirty="0" err="1" smtClean="0">
                <a:solidFill>
                  <a:srgbClr val="40FA52"/>
                </a:solidFill>
              </a:rPr>
              <a:t>البكري </a:t>
            </a:r>
            <a:r>
              <a:rPr lang="ar-SA" b="1" dirty="0" smtClean="0">
                <a:solidFill>
                  <a:srgbClr val="40FA52"/>
                </a:solidFill>
              </a:rPr>
              <a:t>) </a:t>
            </a:r>
            <a:r>
              <a:rPr lang="ar-SA" dirty="0" smtClean="0">
                <a:solidFill>
                  <a:srgbClr val="FFC000"/>
                </a:solidFill>
              </a:rPr>
              <a:t>والعصب </a:t>
            </a:r>
            <a:r>
              <a:rPr lang="ar-SA" dirty="0" err="1" smtClean="0">
                <a:solidFill>
                  <a:srgbClr val="FFC000"/>
                </a:solidFill>
              </a:rPr>
              <a:t>السادس </a:t>
            </a:r>
            <a:r>
              <a:rPr lang="ar-SA" b="1" dirty="0" smtClean="0">
                <a:solidFill>
                  <a:srgbClr val="40FA52"/>
                </a:solidFill>
              </a:rPr>
              <a:t>( </a:t>
            </a:r>
            <a:r>
              <a:rPr lang="ar-SA" b="1" dirty="0" err="1" smtClean="0">
                <a:solidFill>
                  <a:srgbClr val="40FA52"/>
                </a:solidFill>
              </a:rPr>
              <a:t>المبعد </a:t>
            </a:r>
            <a:r>
              <a:rPr lang="ar-SA" b="1" dirty="0" smtClean="0">
                <a:solidFill>
                  <a:srgbClr val="40FA52"/>
                </a:solidFill>
              </a:rPr>
              <a:t>) </a:t>
            </a:r>
            <a:r>
              <a:rPr lang="ar-SA" dirty="0" smtClean="0"/>
              <a:t>بالعضلات الصغار الست التي تحرك مقلة العين </a:t>
            </a:r>
            <a:r>
              <a:rPr lang="ar-SA" dirty="0" err="1" smtClean="0"/>
              <a:t>وجفنيها .</a:t>
            </a:r>
            <a:endParaRPr lang="ar-SA" dirty="0" smtClean="0"/>
          </a:p>
          <a:p>
            <a:r>
              <a:rPr lang="ar-SA" dirty="0" smtClean="0"/>
              <a:t>أما </a:t>
            </a:r>
            <a:r>
              <a:rPr lang="ar-SA" dirty="0" smtClean="0">
                <a:solidFill>
                  <a:srgbClr val="FFC000"/>
                </a:solidFill>
              </a:rPr>
              <a:t>العصب الخامس : </a:t>
            </a:r>
            <a:r>
              <a:rPr lang="ar-SA" dirty="0" smtClean="0"/>
              <a:t>أو التوأمي الثلاثي فهو عصب مختلط </a:t>
            </a:r>
            <a:r>
              <a:rPr lang="ar-SA" dirty="0" smtClean="0">
                <a:solidFill>
                  <a:srgbClr val="40FA52"/>
                </a:solidFill>
              </a:rPr>
              <a:t>أي</a:t>
            </a:r>
            <a:r>
              <a:rPr lang="ar-SA" dirty="0" smtClean="0"/>
              <a:t> يتكون من عناصر محركة وأخرى حسية  وتتصل العناصر المحركة بالعضلات </a:t>
            </a:r>
            <a:r>
              <a:rPr lang="ar-SA" dirty="0" err="1" smtClean="0"/>
              <a:t>كالمضغ </a:t>
            </a:r>
            <a:r>
              <a:rPr lang="ar-SA" dirty="0" smtClean="0"/>
              <a:t>, وتقوم العناصر الحسية بجلب الاحساسات من الوجه </a:t>
            </a:r>
            <a:r>
              <a:rPr lang="ar-SA" dirty="0" err="1" smtClean="0"/>
              <a:t>كله </a:t>
            </a:r>
            <a:r>
              <a:rPr lang="ar-SA" dirty="0" smtClean="0"/>
              <a:t>, وإصابة هذا العصب يؤدي إلى فقد الإحساس من الوجه وعدم القدرة على </a:t>
            </a:r>
            <a:r>
              <a:rPr lang="ar-SA" dirty="0" err="1" smtClean="0"/>
              <a:t>المضغ .</a:t>
            </a:r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FFFF00"/>
                </a:solidFill>
              </a:rPr>
              <a:t>الجهاز العصبي الفرعي </a:t>
            </a:r>
            <a:endParaRPr lang="ar-S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92500"/>
          </a:bodyPr>
          <a:lstStyle/>
          <a:p>
            <a:r>
              <a:rPr lang="ar-SA" dirty="0" smtClean="0"/>
              <a:t>وكذلك </a:t>
            </a:r>
            <a:r>
              <a:rPr lang="ar-SA" dirty="0" smtClean="0">
                <a:solidFill>
                  <a:srgbClr val="FFC000"/>
                </a:solidFill>
              </a:rPr>
              <a:t>العصب السابع : </a:t>
            </a:r>
            <a:r>
              <a:rPr lang="ar-SA" dirty="0" smtClean="0"/>
              <a:t>أو الوجهي فهو عصب مختلط تقوم عناصره الحسية بنقل احساسات </a:t>
            </a:r>
            <a:r>
              <a:rPr lang="ar-SA" dirty="0" err="1" smtClean="0"/>
              <a:t>الذوق </a:t>
            </a:r>
            <a:r>
              <a:rPr lang="ar-SA" dirty="0" smtClean="0"/>
              <a:t>, بينما تتصل عناصره المحركة بالعضلات التي تمكننا من الابتسام أو تقطيب </a:t>
            </a:r>
            <a:r>
              <a:rPr lang="ar-SA" dirty="0" err="1" smtClean="0"/>
              <a:t>الجبهة.</a:t>
            </a:r>
            <a:r>
              <a:rPr lang="ar-SA" dirty="0" smtClean="0"/>
              <a:t> ( إصابته تؤدي للشلل </a:t>
            </a:r>
            <a:r>
              <a:rPr lang="ar-SA" dirty="0" err="1" smtClean="0"/>
              <a:t>الوجهي ) .</a:t>
            </a:r>
            <a:endParaRPr lang="ar-SA" dirty="0" smtClean="0"/>
          </a:p>
          <a:p>
            <a:r>
              <a:rPr lang="ar-SA" dirty="0" smtClean="0"/>
              <a:t>أما </a:t>
            </a:r>
            <a:r>
              <a:rPr lang="ar-SA" dirty="0" smtClean="0">
                <a:solidFill>
                  <a:srgbClr val="FFC000"/>
                </a:solidFill>
              </a:rPr>
              <a:t>العصب الثامن : </a:t>
            </a:r>
            <a:r>
              <a:rPr lang="ar-SA" dirty="0" smtClean="0"/>
              <a:t>يتكون من </a:t>
            </a:r>
            <a:r>
              <a:rPr lang="ar-SA" u="sng" dirty="0" smtClean="0">
                <a:solidFill>
                  <a:srgbClr val="40FA52"/>
                </a:solidFill>
              </a:rPr>
              <a:t>عصبين متميزيين: </a:t>
            </a:r>
            <a:r>
              <a:rPr lang="ar-SA" dirty="0" smtClean="0"/>
              <a:t>العصب القوقعي المختص بحاسة السمع, والآخر عصب الدهليز المختص </a:t>
            </a:r>
            <a:r>
              <a:rPr lang="ar-SA" dirty="0" err="1" smtClean="0"/>
              <a:t>بالأتزان</a:t>
            </a:r>
            <a:r>
              <a:rPr lang="ar-SA" dirty="0" smtClean="0"/>
              <a:t> </a:t>
            </a:r>
            <a:r>
              <a:rPr lang="ar-SA" dirty="0" err="1" smtClean="0"/>
              <a:t>.</a:t>
            </a:r>
            <a:endParaRPr lang="ar-SA" dirty="0" smtClean="0"/>
          </a:p>
          <a:p>
            <a:r>
              <a:rPr lang="ar-SA" dirty="0" smtClean="0"/>
              <a:t>اما </a:t>
            </a:r>
            <a:r>
              <a:rPr lang="ar-SA" dirty="0" smtClean="0">
                <a:solidFill>
                  <a:srgbClr val="FFC000"/>
                </a:solidFill>
              </a:rPr>
              <a:t>العصب التاسع : </a:t>
            </a:r>
            <a:r>
              <a:rPr lang="ar-SA" dirty="0" smtClean="0"/>
              <a:t>اللساني البلعومي فهو يحمل سيالات الذوق من اللسان والأحساس من الفم كما أنه يساعد في عمليه البلع وإفراز </a:t>
            </a:r>
            <a:r>
              <a:rPr lang="ar-SA" dirty="0" err="1" smtClean="0"/>
              <a:t>اللعاب .</a:t>
            </a:r>
            <a:endParaRPr lang="ar-SA" dirty="0" smtClean="0"/>
          </a:p>
          <a:p>
            <a:r>
              <a:rPr lang="ar-SA" dirty="0" smtClean="0">
                <a:solidFill>
                  <a:srgbClr val="FFC000"/>
                </a:solidFill>
              </a:rPr>
              <a:t>العصب العاشر: </a:t>
            </a:r>
            <a:r>
              <a:rPr lang="ar-SA" dirty="0" smtClean="0"/>
              <a:t>أو الحائر له وظائف متعددة وهو السبيل العظيم لتنظيم الجهاز الذاتي لوظائف الجهاز الوعائي القلبي والجهاز المعوي المعدي ويغذي أعصاب الحبال الصوتية ويختص ببعض مراحل عملية </a:t>
            </a:r>
            <a:r>
              <a:rPr lang="ar-SA" dirty="0" err="1" smtClean="0"/>
              <a:t>الابتلاع.</a:t>
            </a:r>
            <a:r>
              <a:rPr lang="ar-SA" dirty="0" smtClean="0"/>
              <a:t> وإصابته تؤدي إلى اضطراب ضربات </a:t>
            </a:r>
            <a:r>
              <a:rPr lang="ar-SA" dirty="0" err="1" smtClean="0"/>
              <a:t>القلب </a:t>
            </a:r>
            <a:r>
              <a:rPr lang="ar-SA" dirty="0" smtClean="0"/>
              <a:t>, وعمليتي التنفس </a:t>
            </a:r>
            <a:r>
              <a:rPr lang="ar-SA" dirty="0" err="1" smtClean="0"/>
              <a:t>والهضم .</a:t>
            </a:r>
            <a:endParaRPr lang="ar-SA" dirty="0" smtClean="0"/>
          </a:p>
          <a:p>
            <a:r>
              <a:rPr lang="ar-SA" dirty="0" smtClean="0">
                <a:solidFill>
                  <a:srgbClr val="FFC000"/>
                </a:solidFill>
              </a:rPr>
              <a:t>العصب الحادي عشر: </a:t>
            </a:r>
            <a:r>
              <a:rPr lang="ar-SA" dirty="0" smtClean="0"/>
              <a:t>أو الشوكي الإضافي هو عصب حركي فقط ويمكننا من إدارة رأسنا وهز </a:t>
            </a:r>
            <a:r>
              <a:rPr lang="ar-SA" dirty="0" err="1" smtClean="0"/>
              <a:t>أكتافنا .</a:t>
            </a:r>
            <a:endParaRPr lang="ar-SA" dirty="0" smtClean="0"/>
          </a:p>
          <a:p>
            <a:r>
              <a:rPr lang="ar-SA" dirty="0" smtClean="0"/>
              <a:t>وأخيراً </a:t>
            </a:r>
            <a:r>
              <a:rPr lang="ar-SA" dirty="0" smtClean="0">
                <a:solidFill>
                  <a:srgbClr val="FFC000"/>
                </a:solidFill>
              </a:rPr>
              <a:t>العصب الثاني عشر: </a:t>
            </a:r>
            <a:r>
              <a:rPr lang="ar-SA" dirty="0" smtClean="0"/>
              <a:t>أو تحت اللساني وهو الذي يزود بفروعه عضلات </a:t>
            </a:r>
            <a:r>
              <a:rPr lang="ar-SA" dirty="0" err="1" smtClean="0"/>
              <a:t>اللسان 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/>
          <a:lstStyle/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ar-SA" u="sng" dirty="0" smtClean="0">
                <a:solidFill>
                  <a:srgbClr val="FFFF00"/>
                </a:solidFill>
              </a:rPr>
              <a:t>ب- الأعصاب النخاعية الشوكية : </a:t>
            </a:r>
            <a:r>
              <a:rPr lang="ar-SA" dirty="0" smtClean="0"/>
              <a:t>ويتصل بالنخاع الشوكي واحد وثلاثون عصباً شوكياً من كل جهة، وتسمى بأسماء المناطق التي تقع فيها : الثمانية الأولى بالأعصاب الشوكية العنقية، والاثنى عشر التي تليها بالأعصاب الشوكية الظهرية، ثم خمسة أعصاب شوكية قطنية ، ثم خمسة أعصاب عجزية، والأخير العصب </a:t>
            </a:r>
            <a:r>
              <a:rPr lang="ar-SA" dirty="0" err="1" smtClean="0"/>
              <a:t>العصعصي</a:t>
            </a:r>
            <a:r>
              <a:rPr lang="ar-SA" dirty="0" smtClean="0"/>
              <a:t> </a:t>
            </a:r>
            <a:r>
              <a:rPr lang="ar-SA" dirty="0" err="1" smtClean="0"/>
              <a:t>.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 </a:t>
            </a:r>
            <a:r>
              <a:rPr lang="ar-SA" u="sng" dirty="0" smtClean="0">
                <a:solidFill>
                  <a:srgbClr val="FFFF00"/>
                </a:solidFill>
              </a:rPr>
              <a:t>ج- الجهاز العصبي الذاتي ( اللاإرادي) : </a:t>
            </a:r>
            <a:r>
              <a:rPr lang="ar-SA" dirty="0" smtClean="0"/>
              <a:t>هو عبارة عن إحدى المجموعات الثلاث الفرعية للجهاز العصبي، التي تسيطر على تغذية العضلات اللاإرادية كالقلب وجدران الأوعية والأغشية المخاطية للغدد، </a:t>
            </a:r>
            <a:r>
              <a:rPr lang="ar-SA" dirty="0" smtClean="0">
                <a:solidFill>
                  <a:srgbClr val="FFFF00"/>
                </a:solidFill>
              </a:rPr>
              <a:t>وينقسم الجهاز العصبي الذاتي من حيث عمله إلى </a:t>
            </a:r>
            <a:r>
              <a:rPr lang="ar-SA" dirty="0" smtClean="0">
                <a:solidFill>
                  <a:srgbClr val="40FA52"/>
                </a:solidFill>
              </a:rPr>
              <a:t>مجموعتين</a:t>
            </a:r>
            <a:r>
              <a:rPr lang="ar-SA" dirty="0" smtClean="0"/>
              <a:t> ، يقوم كل منها بعمل مضاد للآخر وهي : المجموعة </a:t>
            </a:r>
            <a:r>
              <a:rPr lang="ar-SA" dirty="0" smtClean="0">
                <a:solidFill>
                  <a:srgbClr val="40FA52"/>
                </a:solidFill>
              </a:rPr>
              <a:t>السمبتاوية</a:t>
            </a:r>
            <a:r>
              <a:rPr lang="ar-SA" dirty="0" smtClean="0"/>
              <a:t> والمجموعة </a:t>
            </a:r>
            <a:r>
              <a:rPr lang="ar-SA" dirty="0" err="1" smtClean="0">
                <a:solidFill>
                  <a:srgbClr val="40FA52"/>
                </a:solidFill>
              </a:rPr>
              <a:t>الباراسمبتاوية</a:t>
            </a:r>
            <a:r>
              <a:rPr lang="ar-SA" dirty="0" smtClean="0">
                <a:solidFill>
                  <a:srgbClr val="40FA52"/>
                </a:solidFill>
              </a:rPr>
              <a:t> </a:t>
            </a:r>
            <a:r>
              <a:rPr lang="ar-SA" dirty="0" err="1" smtClean="0"/>
              <a:t>.</a:t>
            </a: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r>
              <a:rPr lang="ar-SA" dirty="0" smtClean="0"/>
              <a:t>عبارة عن حبل مسبحي واحد على كل ناحية من العمود </a:t>
            </a:r>
            <a:r>
              <a:rPr lang="ar-SA" dirty="0" err="1" smtClean="0"/>
              <a:t>الفقري </a:t>
            </a:r>
            <a:r>
              <a:rPr lang="ar-SA" dirty="0" smtClean="0"/>
              <a:t>، يمتد من أمام الفقرة الحاملة الى </a:t>
            </a:r>
            <a:r>
              <a:rPr lang="ar-SA" dirty="0" err="1" smtClean="0"/>
              <a:t>العصعص</a:t>
            </a:r>
            <a:r>
              <a:rPr lang="ar-SA" dirty="0" smtClean="0"/>
              <a:t> ، </a:t>
            </a:r>
            <a:r>
              <a:rPr lang="ar-SA" dirty="0" err="1" smtClean="0">
                <a:solidFill>
                  <a:srgbClr val="FFFF00"/>
                </a:solidFill>
              </a:rPr>
              <a:t>ويشمل </a:t>
            </a:r>
            <a:r>
              <a:rPr lang="ar-SA" dirty="0" err="1" smtClean="0"/>
              <a:t>: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1- </a:t>
            </a:r>
            <a:r>
              <a:rPr lang="ar-SA" dirty="0" smtClean="0"/>
              <a:t>عدة عقد يربط بعضها ببعض ألياف </a:t>
            </a:r>
            <a:r>
              <a:rPr lang="ar-SA" dirty="0" err="1" smtClean="0"/>
              <a:t>عصبية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2-</a:t>
            </a:r>
            <a:r>
              <a:rPr lang="ar-SA" dirty="0" smtClean="0"/>
              <a:t> كما يربطها بالأعصاب الشوكية والنخاع الشوكي جملة </a:t>
            </a:r>
            <a:r>
              <a:rPr lang="ar-SA" dirty="0" err="1" smtClean="0"/>
              <a:t>خيوط </a:t>
            </a:r>
            <a:r>
              <a:rPr lang="ar-SA" dirty="0" smtClean="0"/>
              <a:t>، تعرف </a:t>
            </a:r>
            <a:r>
              <a:rPr lang="ar-SA" dirty="0" err="1" smtClean="0"/>
              <a:t>بالاعصاب</a:t>
            </a:r>
            <a:r>
              <a:rPr lang="ar-SA" dirty="0" smtClean="0"/>
              <a:t> </a:t>
            </a:r>
            <a:r>
              <a:rPr lang="ar-SA" dirty="0" err="1" smtClean="0"/>
              <a:t>الموصلة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3-</a:t>
            </a:r>
            <a:r>
              <a:rPr lang="ar-SA" dirty="0" smtClean="0"/>
              <a:t> يخرج من هذه العقد ألياف، توزع إلى أجزاء الجسم </a:t>
            </a:r>
            <a:r>
              <a:rPr lang="ar-SA" dirty="0" err="1" smtClean="0"/>
              <a:t>المختلفة </a:t>
            </a:r>
            <a:r>
              <a:rPr lang="ar-SA" dirty="0" smtClean="0"/>
              <a:t>، يتخللها كثير من العقد </a:t>
            </a:r>
            <a:r>
              <a:rPr lang="ar-SA" dirty="0" err="1" smtClean="0"/>
              <a:t>الثانوية .</a:t>
            </a:r>
            <a:endParaRPr lang="ar-SA" dirty="0" smtClean="0"/>
          </a:p>
          <a:p>
            <a:pPr>
              <a:buFont typeface="Arial" pitchFamily="34" charset="0"/>
              <a:buChar char="•"/>
            </a:pPr>
            <a:r>
              <a:rPr lang="ar-SA" dirty="0" smtClean="0">
                <a:solidFill>
                  <a:srgbClr val="FFFF00"/>
                </a:solidFill>
              </a:rPr>
              <a:t>وظائف المجموعة </a:t>
            </a:r>
            <a:r>
              <a:rPr lang="ar-SA" dirty="0" err="1" smtClean="0">
                <a:solidFill>
                  <a:srgbClr val="FFFF00"/>
                </a:solidFill>
              </a:rPr>
              <a:t>السيمبتاوية</a:t>
            </a:r>
            <a:r>
              <a:rPr lang="ar-SA" dirty="0" smtClean="0">
                <a:solidFill>
                  <a:srgbClr val="FFFF00"/>
                </a:solidFill>
              </a:rPr>
              <a:t> </a:t>
            </a:r>
            <a:r>
              <a:rPr lang="ar-SA" dirty="0" err="1" smtClean="0">
                <a:solidFill>
                  <a:srgbClr val="FFFF00"/>
                </a:solidFill>
              </a:rPr>
              <a:t>:</a:t>
            </a: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1-</a:t>
            </a:r>
            <a:r>
              <a:rPr lang="ar-SA" dirty="0" smtClean="0"/>
              <a:t> موسعة لحدقة العين ورافعة للجفن </a:t>
            </a:r>
            <a:r>
              <a:rPr lang="ar-SA" dirty="0" err="1" smtClean="0"/>
              <a:t>العلوي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2-</a:t>
            </a:r>
            <a:r>
              <a:rPr lang="ar-SA" dirty="0" smtClean="0"/>
              <a:t> تزيد من سرعة ضربات القلب ومن </a:t>
            </a:r>
            <a:r>
              <a:rPr lang="ar-SA" dirty="0" err="1" smtClean="0"/>
              <a:t>قوته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3-</a:t>
            </a:r>
            <a:r>
              <a:rPr lang="ar-SA" dirty="0" smtClean="0"/>
              <a:t> تقلل من سرعة التنفس وتسبب ارتخاء عضلات الشعب </a:t>
            </a:r>
            <a:r>
              <a:rPr lang="ar-SA" dirty="0" err="1" smtClean="0"/>
              <a:t>الهوائية .</a:t>
            </a:r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40FA52"/>
                </a:solidFill>
              </a:rPr>
              <a:t>المجموعة السيمبتاوية</a:t>
            </a:r>
            <a:endParaRPr lang="ar-SA" dirty="0">
              <a:solidFill>
                <a:srgbClr val="40FA5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3367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ar-SA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4-</a:t>
            </a:r>
            <a:r>
              <a:rPr lang="ar-SA" dirty="0" smtClean="0"/>
              <a:t> تسبب ارتخاء عضلات الأمعاء وفي الوقت ذاته تسبب انقباض عضلاتها </a:t>
            </a:r>
            <a:r>
              <a:rPr lang="ar-SA" dirty="0" err="1" smtClean="0"/>
              <a:t>العاصرة </a:t>
            </a:r>
            <a:r>
              <a:rPr lang="ar-SA" dirty="0" smtClean="0"/>
              <a:t>، فالجهاز السيمبتاوي وظيفته تعبئة الطاقة الجسمية لمواجهة </a:t>
            </a:r>
            <a:r>
              <a:rPr lang="ar-SA" dirty="0" err="1" smtClean="0"/>
              <a:t>الطوارئ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5-</a:t>
            </a:r>
            <a:r>
              <a:rPr lang="ar-SA" dirty="0" smtClean="0">
                <a:solidFill>
                  <a:srgbClr val="00B0F0"/>
                </a:solidFill>
              </a:rPr>
              <a:t> </a:t>
            </a:r>
            <a:r>
              <a:rPr lang="ar-SA" dirty="0" smtClean="0"/>
              <a:t>ارتخاء عضلات المثانة وانقباض عضلاتها العاصرة وصعوبة </a:t>
            </a:r>
            <a:r>
              <a:rPr lang="ar-SA" dirty="0" err="1" smtClean="0"/>
              <a:t>التبول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6-</a:t>
            </a:r>
            <a:r>
              <a:rPr lang="ar-SA" dirty="0" smtClean="0"/>
              <a:t> انقباض عضلات الحويصلة </a:t>
            </a:r>
            <a:r>
              <a:rPr lang="ar-SA" dirty="0" err="1" smtClean="0"/>
              <a:t>الصفراء </a:t>
            </a:r>
            <a:r>
              <a:rPr lang="ar-SA" dirty="0" smtClean="0"/>
              <a:t>( </a:t>
            </a:r>
            <a:r>
              <a:rPr lang="ar-SA" dirty="0" err="1" smtClean="0"/>
              <a:t>المرارة )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7-</a:t>
            </a:r>
            <a:r>
              <a:rPr lang="ar-SA" dirty="0" smtClean="0"/>
              <a:t> تنبيه عضلات </a:t>
            </a:r>
            <a:r>
              <a:rPr lang="ar-SA" dirty="0" err="1" smtClean="0"/>
              <a:t>الرحم </a:t>
            </a:r>
            <a:r>
              <a:rPr lang="ar-SA" dirty="0" smtClean="0"/>
              <a:t>، ويؤدي الانفعال إلى الإجهاض أحياناً </a:t>
            </a:r>
            <a:r>
              <a:rPr lang="ar-SA" dirty="0" smtClean="0">
                <a:solidFill>
                  <a:srgbClr val="FFFF00"/>
                </a:solidFill>
              </a:rPr>
              <a:t>نظراً</a:t>
            </a:r>
            <a:r>
              <a:rPr lang="ar-SA" dirty="0" smtClean="0"/>
              <a:t> لتقلص عضلات الرحم </a:t>
            </a:r>
            <a:r>
              <a:rPr lang="ar-SA" dirty="0" smtClean="0">
                <a:solidFill>
                  <a:srgbClr val="FFFF00"/>
                </a:solidFill>
              </a:rPr>
              <a:t>مما</a:t>
            </a:r>
            <a:r>
              <a:rPr lang="ar-SA" dirty="0" smtClean="0"/>
              <a:t> يؤدي لطرد </a:t>
            </a:r>
            <a:r>
              <a:rPr lang="ar-SA" dirty="0" err="1" smtClean="0"/>
              <a:t>الجنين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8-</a:t>
            </a:r>
            <a:r>
              <a:rPr lang="ar-SA" dirty="0" smtClean="0"/>
              <a:t> انقباض عضلات الأوعية الدموية </a:t>
            </a:r>
            <a:r>
              <a:rPr lang="ar-SA" dirty="0" smtClean="0">
                <a:solidFill>
                  <a:srgbClr val="FFFF00"/>
                </a:solidFill>
              </a:rPr>
              <a:t>لذلك</a:t>
            </a:r>
            <a:r>
              <a:rPr lang="ar-SA" dirty="0" smtClean="0"/>
              <a:t> يرتفع ضغط </a:t>
            </a:r>
            <a:r>
              <a:rPr lang="ar-SA" dirty="0" err="1" smtClean="0"/>
              <a:t>الدم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9-</a:t>
            </a:r>
            <a:r>
              <a:rPr lang="ar-SA" dirty="0" smtClean="0"/>
              <a:t> تنبيه بعض غدد </a:t>
            </a:r>
            <a:r>
              <a:rPr lang="ar-SA" dirty="0" err="1" smtClean="0"/>
              <a:t>الجلد </a:t>
            </a:r>
            <a:r>
              <a:rPr lang="ar-SA" dirty="0" smtClean="0"/>
              <a:t>، وانقباض عضلات جذور الشعر </a:t>
            </a:r>
            <a:r>
              <a:rPr lang="ar-SA" dirty="0" smtClean="0">
                <a:solidFill>
                  <a:srgbClr val="FFFF00"/>
                </a:solidFill>
              </a:rPr>
              <a:t>مما</a:t>
            </a:r>
            <a:r>
              <a:rPr lang="ar-SA" dirty="0" smtClean="0"/>
              <a:t> يسبب وقوف الشعر في حالات الخوف </a:t>
            </a:r>
            <a:r>
              <a:rPr lang="ar-SA" dirty="0" err="1" smtClean="0"/>
              <a:t>والفزع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10-</a:t>
            </a:r>
            <a:r>
              <a:rPr lang="ar-SA" dirty="0" smtClean="0"/>
              <a:t> تنظيم وصول هرمون الأدرينالين للجسم من خلال تنبيه الغدة فوق الكلوية </a:t>
            </a:r>
            <a:r>
              <a:rPr lang="ar-SA" dirty="0" smtClean="0">
                <a:solidFill>
                  <a:srgbClr val="FFFF00"/>
                </a:solidFill>
              </a:rPr>
              <a:t>مما </a:t>
            </a:r>
            <a:r>
              <a:rPr lang="ar-SA" dirty="0" smtClean="0"/>
              <a:t>يزيد القوة والنشاط  ثم يعقبها الإحساس </a:t>
            </a:r>
            <a:r>
              <a:rPr lang="ar-SA" dirty="0" err="1" smtClean="0"/>
              <a:t>بالتعب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11-</a:t>
            </a:r>
            <a:r>
              <a:rPr lang="ar-SA" dirty="0" smtClean="0"/>
              <a:t> انقباض عضلات الأوعية الدموية لأعضاء التناسل </a:t>
            </a:r>
            <a:r>
              <a:rPr lang="ar-SA" dirty="0" smtClean="0">
                <a:solidFill>
                  <a:srgbClr val="FFFF00"/>
                </a:solidFill>
              </a:rPr>
              <a:t>مما</a:t>
            </a:r>
            <a:r>
              <a:rPr lang="ar-SA" dirty="0" smtClean="0"/>
              <a:t> يسبب الضعف </a:t>
            </a:r>
            <a:r>
              <a:rPr lang="ar-SA" dirty="0" err="1" smtClean="0"/>
              <a:t>الجنسي 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r>
              <a:rPr lang="ar-SA" dirty="0" smtClean="0">
                <a:solidFill>
                  <a:srgbClr val="FFFF00"/>
                </a:solidFill>
              </a:rPr>
              <a:t>تنشأ من منطقتين </a:t>
            </a:r>
            <a:r>
              <a:rPr lang="ar-SA" dirty="0" err="1" smtClean="0">
                <a:solidFill>
                  <a:srgbClr val="FFFF00"/>
                </a:solidFill>
              </a:rPr>
              <a:t>ضيقتين :</a:t>
            </a:r>
            <a:endParaRPr lang="ar-SA" dirty="0" smtClean="0">
              <a:solidFill>
                <a:srgbClr val="FFFF00"/>
              </a:solidFill>
            </a:endParaRPr>
          </a:p>
          <a:p>
            <a:pPr marL="624078" indent="-514350">
              <a:buNone/>
            </a:pPr>
            <a:r>
              <a:rPr lang="ar-SA" dirty="0" smtClean="0"/>
              <a:t> </a:t>
            </a:r>
            <a:r>
              <a:rPr lang="ar-SA" dirty="0" smtClean="0">
                <a:solidFill>
                  <a:srgbClr val="FFFF00"/>
                </a:solidFill>
              </a:rPr>
              <a:t>أ- </a:t>
            </a:r>
            <a:r>
              <a:rPr lang="ar-SA" dirty="0" smtClean="0"/>
              <a:t>علوية من المخ المتوسط والنخاع </a:t>
            </a:r>
            <a:r>
              <a:rPr lang="ar-SA" dirty="0" err="1" smtClean="0"/>
              <a:t>المستطيل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/>
              <a:t> </a:t>
            </a:r>
            <a:r>
              <a:rPr lang="ar-SA" dirty="0" smtClean="0">
                <a:solidFill>
                  <a:srgbClr val="FFFF00"/>
                </a:solidFill>
              </a:rPr>
              <a:t>ب- </a:t>
            </a:r>
            <a:r>
              <a:rPr lang="ar-SA" dirty="0" smtClean="0"/>
              <a:t>من الأعصاب الأمامية العجزية ( 2، 3 وربما </a:t>
            </a:r>
            <a:r>
              <a:rPr lang="ar-SA" dirty="0" err="1" smtClean="0"/>
              <a:t>الرابع )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FFFF00"/>
                </a:solidFill>
              </a:rPr>
              <a:t>عمل المجموعة </a:t>
            </a:r>
            <a:r>
              <a:rPr lang="ar-SA" dirty="0" err="1" smtClean="0">
                <a:solidFill>
                  <a:srgbClr val="FFFF00"/>
                </a:solidFill>
              </a:rPr>
              <a:t>الباراسمبتاوية</a:t>
            </a:r>
            <a:r>
              <a:rPr lang="ar-SA" dirty="0" smtClean="0">
                <a:solidFill>
                  <a:srgbClr val="FFFF00"/>
                </a:solidFill>
              </a:rPr>
              <a:t> </a:t>
            </a:r>
            <a:r>
              <a:rPr lang="ar-SA" dirty="0" err="1" smtClean="0">
                <a:solidFill>
                  <a:srgbClr val="FFFF00"/>
                </a:solidFill>
              </a:rPr>
              <a:t>:</a:t>
            </a:r>
            <a:r>
              <a:rPr lang="ar-SA" dirty="0" smtClean="0">
                <a:solidFill>
                  <a:srgbClr val="FFFF00"/>
                </a:solidFill>
              </a:rPr>
              <a:t> </a:t>
            </a:r>
          </a:p>
          <a:p>
            <a:pPr marL="624078" indent="-514350">
              <a:buNone/>
            </a:pPr>
            <a:r>
              <a:rPr lang="ar-SA" dirty="0" smtClean="0">
                <a:solidFill>
                  <a:srgbClr val="FFFF00"/>
                </a:solidFill>
              </a:rPr>
              <a:t>    </a:t>
            </a:r>
            <a:r>
              <a:rPr lang="ar-SA" dirty="0" smtClean="0"/>
              <a:t>تعمل أعصاب هذه المجموعة عكس ماتعمله الأعصاب السيمبتاوية، والمنبه الذي ينبه إحدى المجموعتين يسبب تهدئة الأخرى أو توقفها عن </a:t>
            </a:r>
            <a:r>
              <a:rPr lang="ar-SA" dirty="0" err="1" smtClean="0"/>
              <a:t>العمل 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FF00"/>
                </a:solidFill>
              </a:rPr>
              <a:t>وأهم وظائفها :</a:t>
            </a:r>
          </a:p>
          <a:p>
            <a:pPr marL="624078" indent="-514350">
              <a:buNone/>
            </a:pPr>
            <a:r>
              <a:rPr lang="ar-SA" dirty="0" smtClean="0">
                <a:solidFill>
                  <a:srgbClr val="FFFF00"/>
                </a:solidFill>
              </a:rPr>
              <a:t>1-</a:t>
            </a:r>
            <a:r>
              <a:rPr lang="ar-SA" dirty="0" smtClean="0">
                <a:solidFill>
                  <a:srgbClr val="00B0F0"/>
                </a:solidFill>
              </a:rPr>
              <a:t> </a:t>
            </a:r>
            <a:r>
              <a:rPr lang="ar-SA" dirty="0" smtClean="0"/>
              <a:t>قابضة لحدقة العين وخافضة للجفن </a:t>
            </a:r>
            <a:r>
              <a:rPr lang="ar-SA" dirty="0" err="1" smtClean="0"/>
              <a:t>العلوي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FFFF00"/>
                </a:solidFill>
              </a:rPr>
              <a:t>2-</a:t>
            </a:r>
            <a:r>
              <a:rPr lang="ar-SA" dirty="0" smtClean="0"/>
              <a:t> تقلل من سرعة ضربات </a:t>
            </a:r>
            <a:r>
              <a:rPr lang="ar-SA" dirty="0" err="1" smtClean="0"/>
              <a:t>القلب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FFFF00"/>
                </a:solidFill>
              </a:rPr>
              <a:t>3-</a:t>
            </a:r>
            <a:r>
              <a:rPr lang="ar-SA" dirty="0" smtClean="0"/>
              <a:t> تزيد من سرعة التنفس مع قبض عضلات الشعب </a:t>
            </a:r>
            <a:r>
              <a:rPr lang="ar-SA" dirty="0" err="1" smtClean="0"/>
              <a:t>الهوائية .</a:t>
            </a:r>
            <a:endParaRPr lang="ar-SA" dirty="0" smtClean="0"/>
          </a:p>
          <a:p>
            <a:pPr marL="624078" indent="-514350">
              <a:buNone/>
            </a:pPr>
            <a:r>
              <a:rPr lang="ar-SA" dirty="0" smtClean="0">
                <a:solidFill>
                  <a:srgbClr val="FFFF00"/>
                </a:solidFill>
              </a:rPr>
              <a:t>4-</a:t>
            </a:r>
            <a:r>
              <a:rPr lang="ar-SA" dirty="0" smtClean="0"/>
              <a:t> تغذي غشاء اللسان بألياف للتذوق واستدرار </a:t>
            </a:r>
            <a:r>
              <a:rPr lang="ar-SA" dirty="0" err="1" smtClean="0"/>
              <a:t>اللعاب .</a:t>
            </a:r>
            <a:endParaRPr lang="ar-S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40FA52"/>
                </a:solidFill>
              </a:rPr>
              <a:t>المجموعة الباراسيمبتاوية</a:t>
            </a:r>
            <a:endParaRPr lang="ar-SA" dirty="0">
              <a:solidFill>
                <a:srgbClr val="40FA5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7466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5-</a:t>
            </a:r>
            <a:r>
              <a:rPr lang="ar-SA" dirty="0" smtClean="0"/>
              <a:t> تقبض المرئ والمعدة والأمعاء </a:t>
            </a:r>
            <a:r>
              <a:rPr lang="ar-SA" dirty="0" err="1" smtClean="0"/>
              <a:t>الدقيقة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6-</a:t>
            </a:r>
            <a:r>
              <a:rPr lang="ar-SA" dirty="0" smtClean="0"/>
              <a:t> تدر إفراز المعدة </a:t>
            </a:r>
            <a:r>
              <a:rPr lang="ar-SA" dirty="0" err="1" smtClean="0"/>
              <a:t>والبنكرياس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7-</a:t>
            </a:r>
            <a:r>
              <a:rPr lang="ar-SA" dirty="0" smtClean="0"/>
              <a:t> تغذي الغدد </a:t>
            </a:r>
            <a:r>
              <a:rPr lang="ar-SA" dirty="0" err="1" smtClean="0"/>
              <a:t>اللعابية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8-</a:t>
            </a:r>
            <a:r>
              <a:rPr lang="ar-SA" dirty="0" smtClean="0"/>
              <a:t> تقبض عضلات المثانة مع ارتخاء عضلتها العاصرة ، وتؤدي لكثرة </a:t>
            </a:r>
            <a:r>
              <a:rPr lang="ar-SA" dirty="0" err="1" smtClean="0"/>
              <a:t>التبول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9-</a:t>
            </a:r>
            <a:r>
              <a:rPr lang="ar-SA" dirty="0" smtClean="0"/>
              <a:t> تسبب ارتخاء أوعية أعضاء التناسل </a:t>
            </a:r>
            <a:r>
              <a:rPr lang="ar-SA" dirty="0" err="1" smtClean="0"/>
              <a:t>وتوسيعها </a:t>
            </a:r>
            <a:r>
              <a:rPr lang="ar-SA" dirty="0" smtClean="0"/>
              <a:t>، وتسبب </a:t>
            </a:r>
            <a:r>
              <a:rPr lang="ar-SA" dirty="0" err="1" smtClean="0"/>
              <a:t>الانتصاب .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0000"/>
                </a:solidFill>
              </a:rPr>
              <a:t>*</a:t>
            </a:r>
            <a:r>
              <a:rPr lang="ar-SA" dirty="0" smtClean="0"/>
              <a:t>والحالة السوية السليمة للفرد هي حالة التوازن بينهما، </a:t>
            </a:r>
            <a:r>
              <a:rPr lang="ar-SA" dirty="0" smtClean="0">
                <a:solidFill>
                  <a:srgbClr val="FFFF00"/>
                </a:solidFill>
              </a:rPr>
              <a:t>أي</a:t>
            </a:r>
            <a:r>
              <a:rPr lang="ar-SA" dirty="0" smtClean="0"/>
              <a:t> بين تأثير التنبيه </a:t>
            </a:r>
            <a:r>
              <a:rPr lang="ar-SA" dirty="0" err="1" smtClean="0"/>
              <a:t>والاستجابة </a:t>
            </a:r>
            <a:r>
              <a:rPr lang="ar-SA" dirty="0" smtClean="0"/>
              <a:t>، ويوجد أفراد يكون لديهم السمبثاوي أو الباراسمبثاوي هو </a:t>
            </a:r>
            <a:r>
              <a:rPr lang="ar-SA" dirty="0" err="1" smtClean="0"/>
              <a:t>السائد </a:t>
            </a:r>
            <a:r>
              <a:rPr lang="ar-SA" dirty="0" smtClean="0"/>
              <a:t>، ويتميز </a:t>
            </a:r>
            <a:r>
              <a:rPr lang="ar-SA" dirty="0" smtClean="0">
                <a:solidFill>
                  <a:srgbClr val="40FA52"/>
                </a:solidFill>
              </a:rPr>
              <a:t>الشخص الأول ( السمبثاوي هو السائد ) </a:t>
            </a:r>
            <a:r>
              <a:rPr lang="ar-SA" dirty="0" smtClean="0"/>
              <a:t>بسرعة النشاط وزيادة </a:t>
            </a:r>
            <a:r>
              <a:rPr lang="ar-SA" dirty="0" err="1" smtClean="0"/>
              <a:t>الحركة </a:t>
            </a:r>
            <a:r>
              <a:rPr lang="ar-SA" dirty="0" smtClean="0"/>
              <a:t>، ويستيقظ بسرعة ويبدأ نشاطه </a:t>
            </a:r>
            <a:r>
              <a:rPr lang="ar-SA" dirty="0" err="1" smtClean="0"/>
              <a:t>مباشرة </a:t>
            </a:r>
            <a:r>
              <a:rPr lang="ar-SA" dirty="0" smtClean="0"/>
              <a:t>، ويميل للانفعال </a:t>
            </a:r>
            <a:r>
              <a:rPr lang="ar-SA" dirty="0" err="1" smtClean="0"/>
              <a:t>السريع .</a:t>
            </a:r>
            <a:r>
              <a:rPr lang="ar-SA" dirty="0" smtClean="0"/>
              <a:t> أما </a:t>
            </a:r>
            <a:r>
              <a:rPr lang="ar-SA" dirty="0" smtClean="0">
                <a:solidFill>
                  <a:srgbClr val="40FA52"/>
                </a:solidFill>
              </a:rPr>
              <a:t>الشخص الثاني ( الباراسمبثاوي هو السائد ) </a:t>
            </a:r>
            <a:r>
              <a:rPr lang="ar-SA" dirty="0" smtClean="0"/>
              <a:t>، يميل إلى البطء في </a:t>
            </a:r>
            <a:r>
              <a:rPr lang="ar-SA" dirty="0" err="1" smtClean="0"/>
              <a:t>الحركات </a:t>
            </a:r>
            <a:r>
              <a:rPr lang="ar-SA" dirty="0" smtClean="0"/>
              <a:t>، ويحتاج لفترة طويلة لينتقل من النوم إلى </a:t>
            </a:r>
            <a:r>
              <a:rPr lang="ar-SA" dirty="0" err="1" smtClean="0"/>
              <a:t>الصحو .</a:t>
            </a:r>
            <a:r>
              <a:rPr lang="ar-SA" dirty="0" smtClean="0"/>
              <a:t>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 descr="الاحساس 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35292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026563"/>
          </a:xfrm>
        </p:spPr>
        <p:txBody>
          <a:bodyPr/>
          <a:lstStyle/>
          <a:p>
            <a:r>
              <a:rPr lang="ar-SA" dirty="0" smtClean="0"/>
              <a:t>ويقع الهيبوثلاموس في الدماغ المتوسط أو ما يسمى بالمخ </a:t>
            </a:r>
            <a:r>
              <a:rPr lang="ar-SA" dirty="0" err="1" smtClean="0"/>
              <a:t>العميق </a:t>
            </a:r>
            <a:r>
              <a:rPr lang="ar-SA" dirty="0" smtClean="0"/>
              <a:t>، ويتكون من مجموعات من الخلايا تسمى الانواء </a:t>
            </a:r>
            <a:r>
              <a:rPr lang="ar-SA" dirty="0" err="1" smtClean="0"/>
              <a:t>الهيبوثلاموسية</a:t>
            </a:r>
            <a:r>
              <a:rPr lang="ar-SA" dirty="0" smtClean="0"/>
              <a:t> </a:t>
            </a:r>
            <a:r>
              <a:rPr lang="ar-SA" dirty="0" err="1" smtClean="0"/>
              <a:t>.</a:t>
            </a:r>
            <a:r>
              <a:rPr lang="ar-SA" dirty="0" smtClean="0"/>
              <a:t> </a:t>
            </a:r>
          </a:p>
          <a:p>
            <a:r>
              <a:rPr lang="ar-SA" dirty="0" smtClean="0"/>
              <a:t>ويستقبل أو يرسل الهيبوثلامس الألياف العصبية من عدة أجزاء من </a:t>
            </a:r>
            <a:r>
              <a:rPr lang="ar-SA" dirty="0" err="1" smtClean="0"/>
              <a:t>المخ </a:t>
            </a:r>
            <a:r>
              <a:rPr lang="ar-SA" dirty="0" smtClean="0"/>
              <a:t>، بحيث ترتبط وظيفته بعدة عمليات حيوية في </a:t>
            </a:r>
            <a:r>
              <a:rPr lang="ar-SA" dirty="0" err="1" smtClean="0"/>
              <a:t>الجسم .</a:t>
            </a:r>
            <a:endParaRPr lang="ar-SA" dirty="0" smtClean="0"/>
          </a:p>
          <a:p>
            <a:pPr>
              <a:buFont typeface="Arial" pitchFamily="34" charset="0"/>
              <a:buChar char="•"/>
            </a:pPr>
            <a:r>
              <a:rPr lang="ar-SA" dirty="0" smtClean="0">
                <a:solidFill>
                  <a:srgbClr val="FFFF00"/>
                </a:solidFill>
              </a:rPr>
              <a:t>ووظائف </a:t>
            </a:r>
            <a:r>
              <a:rPr lang="ar-SA" dirty="0" err="1" smtClean="0">
                <a:solidFill>
                  <a:srgbClr val="FFFF00"/>
                </a:solidFill>
              </a:rPr>
              <a:t>الهيبوثلاموس</a:t>
            </a:r>
            <a:r>
              <a:rPr lang="ar-SA" dirty="0" smtClean="0">
                <a:solidFill>
                  <a:srgbClr val="FFFF00"/>
                </a:solidFill>
              </a:rPr>
              <a:t> </a:t>
            </a:r>
            <a:r>
              <a:rPr lang="ar-SA" dirty="0" err="1" smtClean="0">
                <a:solidFill>
                  <a:srgbClr val="FFFF00"/>
                </a:solidFill>
              </a:rPr>
              <a:t>كالآتي :</a:t>
            </a: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1-</a:t>
            </a:r>
            <a:r>
              <a:rPr lang="ar-SA" dirty="0" smtClean="0"/>
              <a:t> التحكم في وظائف الفص الخلفي للغدة </a:t>
            </a:r>
            <a:r>
              <a:rPr lang="ar-SA" dirty="0" err="1" smtClean="0"/>
              <a:t>النخامية </a:t>
            </a:r>
            <a:r>
              <a:rPr lang="ar-SA" dirty="0" smtClean="0"/>
              <a:t>: وهي هرمون رافع الضغط وهرمون معجل </a:t>
            </a:r>
            <a:r>
              <a:rPr lang="ar-SA" dirty="0" err="1" smtClean="0"/>
              <a:t>الولادة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2-</a:t>
            </a:r>
            <a:r>
              <a:rPr lang="ar-SA" dirty="0" smtClean="0"/>
              <a:t> التحكم في وظائف الفص الأمامي للغدة </a:t>
            </a:r>
            <a:r>
              <a:rPr lang="ar-SA" dirty="0" err="1" smtClean="0"/>
              <a:t>النخامية </a:t>
            </a:r>
            <a:r>
              <a:rPr lang="ar-SA" dirty="0" smtClean="0"/>
              <a:t>: له تأثيره المانع لإفراز هرمون </a:t>
            </a:r>
            <a:r>
              <a:rPr lang="ar-SA" dirty="0" err="1" smtClean="0"/>
              <a:t>اللبن </a:t>
            </a:r>
            <a:r>
              <a:rPr lang="ar-SA" dirty="0" smtClean="0"/>
              <a:t>( </a:t>
            </a:r>
            <a:r>
              <a:rPr lang="ar-SA" dirty="0" err="1" smtClean="0"/>
              <a:t>البرولاكتين</a:t>
            </a:r>
            <a:r>
              <a:rPr lang="ar-SA" dirty="0" smtClean="0"/>
              <a:t> </a:t>
            </a:r>
            <a:r>
              <a:rPr lang="ar-SA" dirty="0" err="1" smtClean="0"/>
              <a:t>)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3-</a:t>
            </a:r>
            <a:r>
              <a:rPr lang="ar-SA" dirty="0" smtClean="0"/>
              <a:t> التحكم في وظائف الجهاز العصبي اللاإرادي ( </a:t>
            </a:r>
            <a:r>
              <a:rPr lang="ar-SA" dirty="0" err="1" smtClean="0"/>
              <a:t>السيمبتاوي</a:t>
            </a:r>
            <a:r>
              <a:rPr lang="ar-SA" dirty="0" smtClean="0"/>
              <a:t> </a:t>
            </a:r>
            <a:r>
              <a:rPr lang="ar-SA" dirty="0" err="1" smtClean="0"/>
              <a:t>والباراسيمبتاوي) .</a:t>
            </a:r>
            <a:endParaRPr lang="ar-SA" dirty="0" smtClean="0"/>
          </a:p>
          <a:p>
            <a:pPr>
              <a:buNone/>
            </a:pPr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FF00"/>
                </a:solidFill>
              </a:rPr>
              <a:t>الهيبوثلاموس</a:t>
            </a:r>
            <a:endParaRPr lang="ar-S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ar-SA" sz="2800" dirty="0" smtClean="0"/>
          </a:p>
          <a:p>
            <a:r>
              <a:rPr lang="ar-SA" sz="2800" dirty="0" smtClean="0"/>
              <a:t>ويوجد في الإنسان حوالي مائة بليون خلية </a:t>
            </a:r>
            <a:r>
              <a:rPr lang="ar-SA" sz="2800" dirty="0" err="1" smtClean="0"/>
              <a:t>عصبية .</a:t>
            </a:r>
            <a:endParaRPr lang="ar-SA" sz="2800" dirty="0" smtClean="0"/>
          </a:p>
          <a:p>
            <a:r>
              <a:rPr lang="ar-SA" sz="2800" dirty="0" smtClean="0"/>
              <a:t>كان يعتقد سابقاً أن الخلية العصبية لا تعوض إذا ما تعرضت إحدى الخلايا العصبية للتلف فلن تنشأ خلية عصبية جديدة محلها </a:t>
            </a:r>
            <a:r>
              <a:rPr lang="ar-SA" sz="2800" dirty="0" smtClean="0">
                <a:solidFill>
                  <a:srgbClr val="FFFF00"/>
                </a:solidFill>
              </a:rPr>
              <a:t>ولكن </a:t>
            </a:r>
            <a:r>
              <a:rPr lang="ar-SA" sz="2800" dirty="0" smtClean="0"/>
              <a:t>تغيرت هذه المعلومة بأن المخ قادر على </a:t>
            </a:r>
            <a:r>
              <a:rPr lang="ar-SA" sz="2800" u="sng" dirty="0" smtClean="0">
                <a:solidFill>
                  <a:srgbClr val="40FA52"/>
                </a:solidFill>
              </a:rPr>
              <a:t>المطاوعة </a:t>
            </a:r>
            <a:r>
              <a:rPr lang="ar-SA" sz="2800" u="sng" dirty="0" err="1" smtClean="0">
                <a:solidFill>
                  <a:srgbClr val="40FA52"/>
                </a:solidFill>
              </a:rPr>
              <a:t>واللدونة</a:t>
            </a:r>
            <a:r>
              <a:rPr lang="ar-SA" sz="2800" u="sng" dirty="0" smtClean="0">
                <a:solidFill>
                  <a:srgbClr val="40FA52"/>
                </a:solidFill>
              </a:rPr>
              <a:t> </a:t>
            </a:r>
            <a:r>
              <a:rPr lang="ar-SA" sz="2800" dirty="0" err="1" smtClean="0"/>
              <a:t>.</a:t>
            </a:r>
            <a:endParaRPr lang="ar-SA" sz="2800" dirty="0" smtClean="0"/>
          </a:p>
          <a:p>
            <a:pPr>
              <a:buNone/>
            </a:pPr>
            <a:r>
              <a:rPr lang="ar-SA" sz="2800" dirty="0" smtClean="0">
                <a:solidFill>
                  <a:srgbClr val="FFFF00"/>
                </a:solidFill>
              </a:rPr>
              <a:t>   أي</a:t>
            </a:r>
            <a:r>
              <a:rPr lang="ar-SA" sz="2800" dirty="0" smtClean="0"/>
              <a:t> أن بعض أجزاء المخ قادرة على القيام بوظائف </a:t>
            </a:r>
            <a:r>
              <a:rPr lang="ar-SA" sz="2800" dirty="0" err="1" smtClean="0"/>
              <a:t>بديلة </a:t>
            </a:r>
            <a:r>
              <a:rPr lang="ar-SA" sz="2800" dirty="0" smtClean="0"/>
              <a:t>، في حال أصابها خللاً أو تلفاً بتكوين هذه الخلايا </a:t>
            </a:r>
            <a:r>
              <a:rPr lang="ar-SA" sz="2800" dirty="0" err="1" smtClean="0"/>
              <a:t>الجديدة .</a:t>
            </a:r>
            <a:endParaRPr lang="ar-SA" sz="2800" dirty="0" smtClean="0"/>
          </a:p>
          <a:p>
            <a:pPr>
              <a:buNone/>
            </a:pPr>
            <a:endParaRPr lang="ar-SA" dirty="0" smtClean="0"/>
          </a:p>
        </p:txBody>
      </p:sp>
      <p:pic>
        <p:nvPicPr>
          <p:cNvPr id="4" name="صورة 3" descr="مخ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005064"/>
            <a:ext cx="3888432" cy="2124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/>
          <a:lstStyle/>
          <a:p>
            <a:pPr>
              <a:buNone/>
            </a:pP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4-</a:t>
            </a:r>
            <a:r>
              <a:rPr lang="ar-SA" dirty="0" smtClean="0"/>
              <a:t> التحكم في إفراز الماء ( الهرمون المضاد لإدرار البول) : نقص هذا الهرمون يؤدي زيادة إفراز البول .</a:t>
            </a: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5-</a:t>
            </a:r>
            <a:r>
              <a:rPr lang="ar-SA" dirty="0" smtClean="0"/>
              <a:t> تنظيم </a:t>
            </a:r>
            <a:r>
              <a:rPr lang="ar-SA" dirty="0" err="1" smtClean="0"/>
              <a:t>الطعام </a:t>
            </a:r>
            <a:r>
              <a:rPr lang="ar-SA" dirty="0" smtClean="0"/>
              <a:t>: وعطب هذه المنطقة يؤدي إلى إفراط </a:t>
            </a:r>
            <a:r>
              <a:rPr lang="ar-SA" dirty="0" err="1" smtClean="0"/>
              <a:t>الأكل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6-</a:t>
            </a:r>
            <a:r>
              <a:rPr lang="ar-SA" dirty="0" smtClean="0"/>
              <a:t> التحكم في درجة حرارة </a:t>
            </a:r>
            <a:r>
              <a:rPr lang="ar-SA" dirty="0" err="1" smtClean="0"/>
              <a:t>الجسم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7-</a:t>
            </a:r>
            <a:r>
              <a:rPr lang="ar-SA" dirty="0" smtClean="0"/>
              <a:t> التحكم في النوم </a:t>
            </a:r>
            <a:r>
              <a:rPr lang="ar-SA" dirty="0" err="1" smtClean="0"/>
              <a:t>واليقظة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8-</a:t>
            </a:r>
            <a:r>
              <a:rPr lang="ar-SA" dirty="0" smtClean="0"/>
              <a:t> التحكم في ضغط </a:t>
            </a:r>
            <a:r>
              <a:rPr lang="ar-SA" dirty="0" err="1" smtClean="0"/>
              <a:t>الدم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9-</a:t>
            </a:r>
            <a:r>
              <a:rPr lang="ar-SA" dirty="0" smtClean="0"/>
              <a:t> التحكم في السلوك </a:t>
            </a:r>
            <a:r>
              <a:rPr lang="ar-SA" dirty="0" err="1" smtClean="0"/>
              <a:t>الانفعالي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10-</a:t>
            </a:r>
            <a:r>
              <a:rPr lang="ar-SA" dirty="0" smtClean="0"/>
              <a:t> التحكم في عمليات التذكر </a:t>
            </a:r>
            <a:r>
              <a:rPr lang="ar-SA" dirty="0" err="1" smtClean="0"/>
              <a:t>والتعلم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11-</a:t>
            </a:r>
            <a:r>
              <a:rPr lang="ar-SA" dirty="0" smtClean="0"/>
              <a:t> التحكم في </a:t>
            </a:r>
            <a:r>
              <a:rPr lang="ar-SA" dirty="0" err="1" smtClean="0"/>
              <a:t>الجنس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12-</a:t>
            </a:r>
            <a:r>
              <a:rPr lang="ar-SA" dirty="0" smtClean="0"/>
              <a:t> التحكم في السلوك </a:t>
            </a:r>
            <a:r>
              <a:rPr lang="ar-SA" dirty="0" err="1" smtClean="0"/>
              <a:t>العدواني 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رابط مستقيم 4"/>
          <p:cNvCxnSpPr/>
          <p:nvPr/>
        </p:nvCxnSpPr>
        <p:spPr>
          <a:xfrm rot="5400000">
            <a:off x="3635896" y="5301208"/>
            <a:ext cx="28803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2411760" y="5949280"/>
            <a:ext cx="100811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2915816" y="5445224"/>
            <a:ext cx="86409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>
            <a:off x="2411760" y="6453336"/>
            <a:ext cx="50405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10800000">
            <a:off x="2339752" y="5589240"/>
            <a:ext cx="576064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10800000">
            <a:off x="2123728" y="6021288"/>
            <a:ext cx="79208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ar-SA" dirty="0" smtClean="0">
                <a:solidFill>
                  <a:srgbClr val="FFFF00"/>
                </a:solidFill>
              </a:rPr>
              <a:t>الجهاز </a:t>
            </a:r>
            <a:r>
              <a:rPr lang="ar-SA" dirty="0" err="1" smtClean="0">
                <a:solidFill>
                  <a:srgbClr val="FFFF00"/>
                </a:solidFill>
              </a:rPr>
              <a:t>النطاقي</a:t>
            </a:r>
            <a:r>
              <a:rPr lang="ar-SA" dirty="0" smtClean="0">
                <a:solidFill>
                  <a:srgbClr val="FFFF00"/>
                </a:solidFill>
              </a:rPr>
              <a:t> ( الطرفي )</a:t>
            </a:r>
          </a:p>
          <a:p>
            <a:pPr>
              <a:buNone/>
            </a:pPr>
            <a:r>
              <a:rPr lang="ar-SA" dirty="0" smtClean="0"/>
              <a:t>  </a:t>
            </a:r>
            <a:r>
              <a:rPr lang="ar-SA" sz="2600" dirty="0" smtClean="0"/>
              <a:t>ويقع في السطح الأنسي للفص الصدغي , ويختلف بعض العلماء في شمول هذا الجهاز , ولكن تتفق الغالبية على أنه </a:t>
            </a:r>
            <a:r>
              <a:rPr lang="ar-SA" sz="2600" dirty="0" smtClean="0">
                <a:solidFill>
                  <a:srgbClr val="FFFF00"/>
                </a:solidFill>
              </a:rPr>
              <a:t>مكون من :</a:t>
            </a:r>
          </a:p>
          <a:p>
            <a:pPr>
              <a:buNone/>
            </a:pPr>
            <a:r>
              <a:rPr lang="ar-SA" sz="2600" dirty="0" smtClean="0">
                <a:solidFill>
                  <a:srgbClr val="FFFF00"/>
                </a:solidFill>
              </a:rPr>
              <a:t>1- حصان البحر أو قرن آمون :</a:t>
            </a:r>
          </a:p>
          <a:p>
            <a:pPr>
              <a:buNone/>
            </a:pPr>
            <a:r>
              <a:rPr lang="ar-SA" sz="2600" dirty="0" smtClean="0"/>
              <a:t>       وله علاقة واضحة ومهمة بتخزين الذاكرة </a:t>
            </a:r>
            <a:r>
              <a:rPr lang="ar-SA" sz="2600" dirty="0" err="1" smtClean="0"/>
              <a:t>الدائمة </a:t>
            </a:r>
            <a:r>
              <a:rPr lang="ar-SA" sz="2600" dirty="0" smtClean="0"/>
              <a:t>, ويؤدي تلفه إلى اضطراب شديد في ذاكرة الحوادث القريبة دون تغيير في : التركيز والذكاء أو المهارات اليدوية .</a:t>
            </a:r>
          </a:p>
          <a:p>
            <a:pPr>
              <a:buNone/>
            </a:pPr>
            <a:r>
              <a:rPr lang="ar-SA" sz="2600" dirty="0" smtClean="0">
                <a:solidFill>
                  <a:srgbClr val="FFFF00"/>
                </a:solidFill>
              </a:rPr>
              <a:t> 2- اللوزة : </a:t>
            </a:r>
          </a:p>
          <a:p>
            <a:pPr>
              <a:buNone/>
            </a:pPr>
            <a:r>
              <a:rPr lang="ar-SA" sz="2600" dirty="0" smtClean="0"/>
              <a:t>       ووظيفتها التحكم في الاستجابات العدوانية , ولها دوراً في نوعية وأهمية المواد المختزلة في التذكر .</a:t>
            </a:r>
          </a:p>
          <a:p>
            <a:pPr>
              <a:buNone/>
            </a:pPr>
            <a:r>
              <a:rPr lang="ar-SA" sz="2600" dirty="0" smtClean="0"/>
              <a:t> </a:t>
            </a:r>
            <a:r>
              <a:rPr lang="ar-SA" sz="2600" dirty="0" smtClean="0">
                <a:solidFill>
                  <a:srgbClr val="FFFF00"/>
                </a:solidFill>
              </a:rPr>
              <a:t>3- الحاجز :</a:t>
            </a:r>
          </a:p>
          <a:p>
            <a:pPr>
              <a:buNone/>
            </a:pPr>
            <a:r>
              <a:rPr lang="ar-SA" sz="2600" dirty="0" smtClean="0"/>
              <a:t>       وظيفته أنه يؤثر على درجة الوعي والنوم , ويؤثر على التحكم في الانفعالات من خلال اتصاله بحصان البحر </a:t>
            </a:r>
            <a:r>
              <a:rPr lang="ar-SA" sz="2600" dirty="0" err="1" smtClean="0"/>
              <a:t>واللوزة </a:t>
            </a:r>
            <a:r>
              <a:rPr lang="ar-SA" sz="2600" dirty="0" smtClean="0"/>
              <a:t>.</a:t>
            </a:r>
          </a:p>
          <a:p>
            <a:pPr>
              <a:buNone/>
            </a:pPr>
            <a:r>
              <a:rPr lang="ar-SA" sz="2600" dirty="0" smtClean="0"/>
              <a:t> </a:t>
            </a:r>
            <a:r>
              <a:rPr lang="ar-SA" sz="2600" dirty="0" smtClean="0">
                <a:solidFill>
                  <a:srgbClr val="FFFF00"/>
                </a:solidFill>
              </a:rPr>
              <a:t>4- الهيبوثلاموس : </a:t>
            </a:r>
            <a:r>
              <a:rPr lang="ar-SA" sz="2600" dirty="0" smtClean="0"/>
              <a:t>سبق الحديث عنها .</a:t>
            </a:r>
          </a:p>
          <a:p>
            <a:pPr>
              <a:buNone/>
            </a:pPr>
            <a:r>
              <a:rPr lang="ar-SA" sz="2600" dirty="0" smtClean="0"/>
              <a:t> </a:t>
            </a:r>
            <a:r>
              <a:rPr lang="ar-SA" sz="2600" dirty="0" smtClean="0">
                <a:solidFill>
                  <a:srgbClr val="FFFF00"/>
                </a:solidFill>
              </a:rPr>
              <a:t>5- بعض الأنواء في الثلاموس ( المهاد ) .</a:t>
            </a:r>
          </a:p>
          <a:p>
            <a:pPr>
              <a:buNone/>
            </a:pPr>
            <a:r>
              <a:rPr lang="ar-SA" sz="2600" dirty="0" smtClean="0"/>
              <a:t> </a:t>
            </a:r>
            <a:r>
              <a:rPr lang="ar-SA" sz="2600" dirty="0" smtClean="0">
                <a:solidFill>
                  <a:srgbClr val="FFFF00"/>
                </a:solidFill>
              </a:rPr>
              <a:t>6- غطاء المخ المتوسط .</a:t>
            </a:r>
          </a:p>
          <a:p>
            <a:pPr>
              <a:buNone/>
            </a:pPr>
            <a:r>
              <a:rPr lang="ar-SA" sz="2600" dirty="0" smtClean="0"/>
              <a:t> </a:t>
            </a:r>
            <a:r>
              <a:rPr lang="ar-SA" sz="2600" dirty="0" smtClean="0">
                <a:solidFill>
                  <a:srgbClr val="FFFF00"/>
                </a:solidFill>
              </a:rPr>
              <a:t>7- أجزاء مختلفة من القشرة المخية .</a:t>
            </a:r>
          </a:p>
          <a:p>
            <a:pPr>
              <a:buNone/>
            </a:pPr>
            <a:endParaRPr lang="ar-SA" dirty="0"/>
          </a:p>
        </p:txBody>
      </p:sp>
      <p:pic>
        <p:nvPicPr>
          <p:cNvPr id="3" name="صورة 2" descr="امو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725144"/>
            <a:ext cx="3312368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ar-SA" dirty="0" smtClean="0">
                <a:solidFill>
                  <a:srgbClr val="FFFF00"/>
                </a:solidFill>
              </a:rPr>
              <a:t>آخر إنجازات العلم في الدماغ البشري</a:t>
            </a:r>
          </a:p>
          <a:p>
            <a:pPr>
              <a:buNone/>
            </a:pPr>
            <a:r>
              <a:rPr lang="ar-SA" dirty="0" smtClean="0"/>
              <a:t>               ثمة نظرية طبية تقول : إن الجسم يشفى نفسه بنفسه .</a:t>
            </a:r>
          </a:p>
          <a:p>
            <a:pPr>
              <a:buNone/>
            </a:pPr>
            <a:r>
              <a:rPr lang="ar-SA" dirty="0" smtClean="0"/>
              <a:t>         جسد الإنسان يتعرض في مسيرة حياته لشتى الضغوط الدنيوية الجسدية والنفسية . . . فيلجأ الناس لاستخدام المسكنات وبعضهم يلجأ إلى المخدرات .</a:t>
            </a:r>
          </a:p>
          <a:p>
            <a:pPr>
              <a:buNone/>
            </a:pPr>
            <a:r>
              <a:rPr lang="ar-SA" dirty="0" smtClean="0"/>
              <a:t>    إن آخر مكتشفات الطب في حقل الدماغ البشري كانت </a:t>
            </a:r>
            <a:r>
              <a:rPr lang="ar-SA" u="sng" dirty="0" smtClean="0"/>
              <a:t>( مجموعة مخدرات طبيعية </a:t>
            </a:r>
            <a:r>
              <a:rPr lang="ar-SA" u="sng" dirty="0" smtClean="0">
                <a:solidFill>
                  <a:srgbClr val="40FA52"/>
                </a:solidFill>
              </a:rPr>
              <a:t>مثل : الإندورفين , الإنكفالين </a:t>
            </a:r>
            <a:r>
              <a:rPr lang="ar-SA" u="sng" dirty="0" smtClean="0"/>
              <a:t>)</a:t>
            </a:r>
            <a:r>
              <a:rPr lang="ar-SA" dirty="0" smtClean="0"/>
              <a:t> يقوم المخ بإفرازها بنفسه ليخفف الألم الجسدي والنفسي لصاحبه .</a:t>
            </a:r>
          </a:p>
          <a:p>
            <a:pPr algn="ctr">
              <a:buNone/>
            </a:pPr>
            <a:r>
              <a:rPr lang="ar-SA" dirty="0" smtClean="0">
                <a:solidFill>
                  <a:srgbClr val="FFFF00"/>
                </a:solidFill>
              </a:rPr>
              <a:t>آلية عمل الإنكفالين والإندورفين</a:t>
            </a:r>
          </a:p>
          <a:p>
            <a:pPr>
              <a:buNone/>
            </a:pPr>
            <a:r>
              <a:rPr lang="ar-SA" dirty="0" smtClean="0"/>
              <a:t>        ترسل جسيمات الحس والألم انبعاثاتها العصبية على شكل رسائل حسية عن طريق الأعضاء الناقلة إلى مراكز الألم تخبره بنوعية العرض المؤلم , فيقوم المخ بإرسال أوامره – كيميائياً وكهربياً – إلى خلايا عصبية خاصة يحثها على إفراز </a:t>
            </a:r>
            <a:r>
              <a:rPr lang="ar-SA" dirty="0" err="1" smtClean="0"/>
              <a:t>المادة </a:t>
            </a:r>
            <a:r>
              <a:rPr lang="ar-SA" dirty="0" smtClean="0"/>
              <a:t>” </a:t>
            </a:r>
            <a:r>
              <a:rPr lang="ar-SA" dirty="0" err="1" smtClean="0"/>
              <a:t>ب </a:t>
            </a:r>
            <a:r>
              <a:rPr lang="ar-SA" dirty="0" smtClean="0"/>
              <a:t>” المثيرة للألم , فيبدأ المخ في إفراز مواده الطبيعية المتخصصة المسكنة للألم من مجموعتي الإندورفين والإنكفالين – حسب نوع الألم – </a:t>
            </a:r>
            <a:r>
              <a:rPr lang="ar-SA" dirty="0" smtClean="0">
                <a:solidFill>
                  <a:srgbClr val="FFFF00"/>
                </a:solidFill>
              </a:rPr>
              <a:t>لأن </a:t>
            </a:r>
            <a:r>
              <a:rPr lang="ar-SA" dirty="0" smtClean="0"/>
              <a:t>لكل نوع </a:t>
            </a:r>
            <a:r>
              <a:rPr lang="ar-SA" smtClean="0"/>
              <a:t>من الألم مادة </a:t>
            </a:r>
            <a:r>
              <a:rPr lang="ar-SA" dirty="0" smtClean="0"/>
              <a:t>خاصة به .</a:t>
            </a:r>
          </a:p>
          <a:p>
            <a:pPr>
              <a:buNone/>
            </a:pPr>
            <a:r>
              <a:rPr lang="ar-SA" dirty="0" smtClean="0"/>
              <a:t>    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8229600" cy="5822107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dirty="0" smtClean="0"/>
              <a:t>تتميز أي خلية عصبية بأنها ترسل زائدة طويلة </a:t>
            </a:r>
            <a:r>
              <a:rPr lang="ar-SA" dirty="0" err="1" smtClean="0"/>
              <a:t>واحدة </a:t>
            </a:r>
            <a:r>
              <a:rPr lang="ar-SA" dirty="0" smtClean="0"/>
              <a:t>، قد يمتد طولها قدمين أو ثلاث </a:t>
            </a:r>
            <a:r>
              <a:rPr lang="ar-SA" dirty="0" err="1" smtClean="0"/>
              <a:t>أقدام .</a:t>
            </a:r>
            <a:r>
              <a:rPr lang="ar-SA" dirty="0" smtClean="0"/>
              <a:t> و</a:t>
            </a:r>
            <a:r>
              <a:rPr lang="ar-SA" dirty="0" smtClean="0">
                <a:solidFill>
                  <a:srgbClr val="FFFF00"/>
                </a:solidFill>
              </a:rPr>
              <a:t>تسمى</a:t>
            </a:r>
            <a:r>
              <a:rPr lang="ar-SA" dirty="0" smtClean="0"/>
              <a:t> هذه الزائدة الطويلة التي هي امتداد لجسم الخلية نفسها </a:t>
            </a:r>
            <a:r>
              <a:rPr lang="ar-SA" dirty="0" smtClean="0">
                <a:solidFill>
                  <a:srgbClr val="40E8FA"/>
                </a:solidFill>
              </a:rPr>
              <a:t>المحور أو </a:t>
            </a:r>
            <a:r>
              <a:rPr lang="ar-SA" dirty="0" err="1" smtClean="0">
                <a:solidFill>
                  <a:srgbClr val="40E8FA"/>
                </a:solidFill>
              </a:rPr>
              <a:t>الأكسون</a:t>
            </a:r>
            <a:r>
              <a:rPr lang="ar-SA" dirty="0" smtClean="0">
                <a:solidFill>
                  <a:srgbClr val="40E8FA"/>
                </a:solidFill>
              </a:rPr>
              <a:t> </a:t>
            </a:r>
            <a:r>
              <a:rPr lang="ar-SA" dirty="0" err="1" smtClean="0"/>
              <a:t>.</a:t>
            </a:r>
            <a:endParaRPr lang="ar-SA" dirty="0" smtClean="0"/>
          </a:p>
          <a:p>
            <a:r>
              <a:rPr lang="ar-SA" dirty="0" smtClean="0"/>
              <a:t>وللخلية عدد متفاوت من زوائد أخرى قصيرة تسمى </a:t>
            </a:r>
            <a:r>
              <a:rPr lang="ar-SA" dirty="0" err="1" smtClean="0"/>
              <a:t>الشجيرات .</a:t>
            </a:r>
            <a:r>
              <a:rPr lang="ar-SA" dirty="0" smtClean="0"/>
              <a:t> </a:t>
            </a:r>
          </a:p>
          <a:p>
            <a:r>
              <a:rPr lang="ar-SA" dirty="0" smtClean="0"/>
              <a:t>تتميز هذه الزوائد بميزة الخلية العصبية من حيث قدرتها على توصيل السيالات أو النبضات </a:t>
            </a:r>
            <a:r>
              <a:rPr lang="ar-SA" dirty="0" err="1" smtClean="0"/>
              <a:t>الكهربائية .</a:t>
            </a:r>
            <a:endParaRPr lang="ar-SA" dirty="0" smtClean="0"/>
          </a:p>
          <a:p>
            <a:r>
              <a:rPr lang="ar-SA" dirty="0" smtClean="0"/>
              <a:t>فتقوم الشجيرات بنقل تلك السيالات إلى الخلية والمحور ينقلها </a:t>
            </a:r>
            <a:r>
              <a:rPr lang="ar-SA" dirty="0" err="1" smtClean="0"/>
              <a:t>منها .</a:t>
            </a:r>
            <a:endParaRPr lang="ar-SA" dirty="0" smtClean="0"/>
          </a:p>
          <a:p>
            <a:r>
              <a:rPr lang="ar-SA" dirty="0" smtClean="0"/>
              <a:t>وعند فحص الجهاز العصبي بالمجهر نستنتج من اتجاه محور أية خلية عصبية هل تلك الخلية تقوم بالتوصيل من الأعضاء إلى المخ أو من المخ إلى </a:t>
            </a:r>
            <a:r>
              <a:rPr lang="ar-SA" dirty="0" err="1" smtClean="0"/>
              <a:t>الأعضاء .</a:t>
            </a:r>
            <a:r>
              <a:rPr lang="ar-SA" dirty="0" smtClean="0"/>
              <a:t> </a:t>
            </a:r>
          </a:p>
          <a:p>
            <a:endParaRPr lang="ar-SA" dirty="0"/>
          </a:p>
        </p:txBody>
      </p:sp>
      <p:pic>
        <p:nvPicPr>
          <p:cNvPr id="4" name="Picture 4" descr="neuron"/>
          <p:cNvPicPr>
            <a:picLocks noChangeAspect="1" noChangeArrowheads="1"/>
          </p:cNvPicPr>
          <p:nvPr/>
        </p:nvPicPr>
        <p:blipFill>
          <a:blip r:embed="rId2" cstate="print"/>
          <a:srcRect l="3357" t="6735" r="2296" b="12451"/>
          <a:stretch>
            <a:fillRect/>
          </a:stretch>
        </p:blipFill>
        <p:spPr bwMode="auto">
          <a:xfrm>
            <a:off x="1475656" y="332656"/>
            <a:ext cx="695325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4572000" y="332656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شجيرات</a:t>
            </a:r>
            <a:endParaRPr lang="ar-SA" b="1" dirty="0"/>
          </a:p>
        </p:txBody>
      </p:sp>
      <p:sp>
        <p:nvSpPr>
          <p:cNvPr id="6" name="مستطيل 5"/>
          <p:cNvSpPr/>
          <p:nvPr/>
        </p:nvSpPr>
        <p:spPr>
          <a:xfrm>
            <a:off x="5292080" y="1268760"/>
            <a:ext cx="158417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المحور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uro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357" t="6735" r="2296" b="12451"/>
          <a:stretch>
            <a:fillRect/>
          </a:stretch>
        </p:blipFill>
        <p:spPr bwMode="auto">
          <a:xfrm>
            <a:off x="4860032" y="1916832"/>
            <a:ext cx="232209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neuron"/>
          <p:cNvPicPr>
            <a:picLocks noChangeAspect="1" noChangeArrowheads="1"/>
          </p:cNvPicPr>
          <p:nvPr/>
        </p:nvPicPr>
        <p:blipFill>
          <a:blip r:embed="rId2" cstate="print"/>
          <a:srcRect l="3357" t="6735" r="2296" b="12451"/>
          <a:stretch>
            <a:fillRect/>
          </a:stretch>
        </p:blipFill>
        <p:spPr bwMode="auto">
          <a:xfrm>
            <a:off x="4860032" y="4293096"/>
            <a:ext cx="232209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neuron"/>
          <p:cNvPicPr>
            <a:picLocks noChangeAspect="1" noChangeArrowheads="1"/>
          </p:cNvPicPr>
          <p:nvPr/>
        </p:nvPicPr>
        <p:blipFill>
          <a:blip r:embed="rId2" cstate="print"/>
          <a:srcRect l="3357" t="6735" r="2296" b="12451"/>
          <a:stretch>
            <a:fillRect/>
          </a:stretch>
        </p:blipFill>
        <p:spPr bwMode="auto">
          <a:xfrm>
            <a:off x="2555776" y="1916832"/>
            <a:ext cx="232209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neuron"/>
          <p:cNvPicPr>
            <a:picLocks noChangeAspect="1" noChangeArrowheads="1"/>
          </p:cNvPicPr>
          <p:nvPr/>
        </p:nvPicPr>
        <p:blipFill>
          <a:blip r:embed="rId2" cstate="print"/>
          <a:srcRect l="3357" t="6735" r="2296" b="12451"/>
          <a:stretch>
            <a:fillRect/>
          </a:stretch>
        </p:blipFill>
        <p:spPr bwMode="auto">
          <a:xfrm>
            <a:off x="2555776" y="4293096"/>
            <a:ext cx="232209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3" descr="http://alumran-clinic.com/neuro.net/16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4005064"/>
            <a:ext cx="1368152" cy="136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Content Placeholder 3" descr="http://alumran-clinic.com/neuro.net/16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628800"/>
            <a:ext cx="1368152" cy="136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صورة 9" descr="جسم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556792"/>
            <a:ext cx="866775" cy="1390650"/>
          </a:xfrm>
          <a:prstGeom prst="rect">
            <a:avLst/>
          </a:prstGeom>
        </p:spPr>
      </p:pic>
      <p:pic>
        <p:nvPicPr>
          <p:cNvPr id="11" name="صورة 10" descr="جسم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4005064"/>
            <a:ext cx="866775" cy="1390650"/>
          </a:xfrm>
          <a:prstGeom prst="rect">
            <a:avLst/>
          </a:prstGeom>
        </p:spPr>
      </p:pic>
      <p:sp>
        <p:nvSpPr>
          <p:cNvPr id="13" name="شكل بيضاوي 12"/>
          <p:cNvSpPr/>
          <p:nvPr/>
        </p:nvSpPr>
        <p:spPr>
          <a:xfrm>
            <a:off x="1763688" y="476672"/>
            <a:ext cx="590465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مسار </a:t>
            </a:r>
            <a:r>
              <a:rPr lang="ar-SA" sz="2000" b="1" dirty="0" err="1" smtClean="0"/>
              <a:t>السيالات</a:t>
            </a:r>
            <a:r>
              <a:rPr lang="ar-SA" sz="2000" b="1" dirty="0" smtClean="0"/>
              <a:t> العصبية من الأعضاء إلى المخ</a:t>
            </a:r>
            <a:endParaRPr lang="ar-SA" sz="2000" b="1" dirty="0"/>
          </a:p>
        </p:txBody>
      </p:sp>
      <p:sp>
        <p:nvSpPr>
          <p:cNvPr id="14" name="شكل بيضاوي 13"/>
          <p:cNvSpPr/>
          <p:nvPr/>
        </p:nvSpPr>
        <p:spPr>
          <a:xfrm>
            <a:off x="1835696" y="5517232"/>
            <a:ext cx="590465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مسار </a:t>
            </a:r>
            <a:r>
              <a:rPr lang="ar-SA" sz="2000" b="1" dirty="0" err="1" smtClean="0"/>
              <a:t>السيالات</a:t>
            </a:r>
            <a:r>
              <a:rPr lang="ar-SA" sz="2000" b="1" dirty="0" smtClean="0"/>
              <a:t> العصبية من المخ إلى الأعضاء</a:t>
            </a:r>
            <a:endParaRPr lang="ar-SA" sz="2000" b="1" dirty="0"/>
          </a:p>
        </p:txBody>
      </p:sp>
      <p:sp>
        <p:nvSpPr>
          <p:cNvPr id="15" name="وسيلة شرح مع سهم إلى الأعلى 14"/>
          <p:cNvSpPr/>
          <p:nvPr/>
        </p:nvSpPr>
        <p:spPr>
          <a:xfrm>
            <a:off x="3923928" y="2780928"/>
            <a:ext cx="1728192" cy="1296144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 smtClean="0"/>
          </a:p>
          <a:p>
            <a:pPr algn="ctr"/>
            <a:r>
              <a:rPr lang="ar-SA" b="1" dirty="0" smtClean="0"/>
              <a:t>الموصل أو</a:t>
            </a:r>
          </a:p>
          <a:p>
            <a:pPr algn="ctr"/>
            <a:r>
              <a:rPr lang="ar-SA" b="1" dirty="0" smtClean="0"/>
              <a:t>المشتبك العصبي</a:t>
            </a:r>
          </a:p>
          <a:p>
            <a:pPr algn="ctr"/>
            <a:r>
              <a:rPr lang="ar-SA" b="1" dirty="0" smtClean="0"/>
              <a:t> </a:t>
            </a:r>
            <a:endParaRPr lang="ar-SA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184576"/>
          </a:xfrm>
        </p:spPr>
        <p:txBody>
          <a:bodyPr>
            <a:noAutofit/>
          </a:bodyPr>
          <a:lstStyle/>
          <a:p>
            <a:r>
              <a:rPr lang="ar-SA" sz="2800" dirty="0" smtClean="0"/>
              <a:t>القليل من الخلايا العصبية تقوم بتوصيل السيالات من المخ إلى الأعضاء </a:t>
            </a:r>
            <a:r>
              <a:rPr lang="ar-SA" sz="2800" dirty="0" err="1" smtClean="0"/>
              <a:t>مباشرة .</a:t>
            </a:r>
            <a:endParaRPr lang="ar-SA" sz="2800" dirty="0" smtClean="0"/>
          </a:p>
          <a:p>
            <a:r>
              <a:rPr lang="ar-SA" sz="2800" dirty="0" smtClean="0"/>
              <a:t>ولكن في معظم الأحوال تشترك بعض الخلايا العصبية مع بعضها البعض في القيام بمهمة التوصيل بالتتابع .</a:t>
            </a:r>
          </a:p>
          <a:p>
            <a:r>
              <a:rPr lang="ar-SA" sz="2800" dirty="0" smtClean="0"/>
              <a:t>كما أن الخلايا العصبية لا تتصل </a:t>
            </a:r>
            <a:r>
              <a:rPr lang="ar-SA" sz="2800" dirty="0" err="1" smtClean="0"/>
              <a:t>ببعضها</a:t>
            </a:r>
            <a:r>
              <a:rPr lang="ar-SA" sz="2800" dirty="0" smtClean="0"/>
              <a:t> اتصالاً </a:t>
            </a:r>
            <a:r>
              <a:rPr lang="ar-SA" sz="2800" dirty="0" err="1" smtClean="0"/>
              <a:t>مباشراً </a:t>
            </a:r>
            <a:r>
              <a:rPr lang="ar-SA" sz="2800" dirty="0" smtClean="0"/>
              <a:t>، وإنما يتم اتصالها بأن يكون محور خلية قريباً من شجيرات خلية عصبية أخرى ولكنه لا يلتحم </a:t>
            </a:r>
            <a:r>
              <a:rPr lang="ar-SA" sz="2800" dirty="0" err="1" smtClean="0"/>
              <a:t>بها .</a:t>
            </a:r>
            <a:endParaRPr lang="ar-SA" sz="2800" dirty="0" smtClean="0"/>
          </a:p>
          <a:p>
            <a:r>
              <a:rPr lang="ar-SA" sz="2800" dirty="0" smtClean="0">
                <a:solidFill>
                  <a:srgbClr val="FFFF00"/>
                </a:solidFill>
              </a:rPr>
              <a:t>تسمى</a:t>
            </a:r>
            <a:r>
              <a:rPr lang="ar-SA" sz="2800" dirty="0" smtClean="0"/>
              <a:t> المسافة التي تفصل بين الخليتين العصبيتين </a:t>
            </a:r>
            <a:r>
              <a:rPr lang="ar-SA" sz="2800" u="sng" dirty="0" smtClean="0">
                <a:solidFill>
                  <a:srgbClr val="40FA52"/>
                </a:solidFill>
              </a:rPr>
              <a:t>الموصل أو المشتبك </a:t>
            </a:r>
            <a:r>
              <a:rPr lang="ar-SA" sz="2800" u="sng" dirty="0" err="1" smtClean="0">
                <a:solidFill>
                  <a:srgbClr val="40FA52"/>
                </a:solidFill>
              </a:rPr>
              <a:t>العصبي </a:t>
            </a:r>
            <a:r>
              <a:rPr lang="ar-SA" sz="2800" dirty="0" err="1" smtClean="0"/>
              <a:t>.</a:t>
            </a:r>
            <a:r>
              <a:rPr lang="ar-SA" sz="2800" dirty="0" smtClean="0"/>
              <a:t> وأن السيال العصبي يعبر المشتبك بسلسلة من التفاعلات الكيميائية المعقدة </a:t>
            </a:r>
            <a:r>
              <a:rPr lang="ar-SA" sz="2800" dirty="0" err="1" smtClean="0"/>
              <a:t>السريعة .</a:t>
            </a:r>
            <a:r>
              <a:rPr lang="ar-SA" sz="2800" dirty="0" smtClean="0"/>
              <a:t> تساعد على حدوثها بعض الإنزيمات النوعية المتخصصة إلى أبعد </a:t>
            </a:r>
            <a:r>
              <a:rPr lang="ar-SA" sz="2800" dirty="0" err="1" smtClean="0"/>
              <a:t>الحدود .</a:t>
            </a:r>
            <a:endParaRPr lang="ar-SA" sz="2800" dirty="0" smtClean="0"/>
          </a:p>
        </p:txBody>
      </p:sp>
      <p:pic>
        <p:nvPicPr>
          <p:cNvPr id="5" name="صورة 4" descr="خلية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996242"/>
            <a:ext cx="2376264" cy="17136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FF00"/>
                </a:solidFill>
              </a:rPr>
              <a:t>ينقسم الجهاز العصبي إلى قسمين </a:t>
            </a:r>
            <a:r>
              <a:rPr lang="ar-SA" dirty="0" err="1" smtClean="0">
                <a:solidFill>
                  <a:srgbClr val="FFFF00"/>
                </a:solidFill>
              </a:rPr>
              <a:t>رئيسين :</a:t>
            </a: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1- المجموعة الرئيسية أي </a:t>
            </a:r>
            <a:r>
              <a:rPr lang="ar-SA" dirty="0" err="1" smtClean="0">
                <a:solidFill>
                  <a:srgbClr val="FFFF00"/>
                </a:solidFill>
              </a:rPr>
              <a:t>المركزية :</a:t>
            </a: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dirty="0" smtClean="0"/>
              <a:t>       وتتركب من المخ الذي بداخل الجمجمة والنخاع الشوكي الذي بداخل القناة الفقرية.ويعتبر الثقب المؤخري العظيم الحد العرفي </a:t>
            </a:r>
            <a:r>
              <a:rPr lang="ar-SA" dirty="0" err="1" smtClean="0"/>
              <a:t>بينهما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2- المجموعة </a:t>
            </a:r>
            <a:r>
              <a:rPr lang="ar-SA" dirty="0" err="1" smtClean="0">
                <a:solidFill>
                  <a:srgbClr val="FFFF00"/>
                </a:solidFill>
              </a:rPr>
              <a:t>الفرعية :</a:t>
            </a: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dirty="0" smtClean="0"/>
              <a:t>وهي المتفرعة من المجموعة الأولى وتشمل الألياف العصبية العديدة وعقدها المختلفة </a:t>
            </a:r>
            <a:r>
              <a:rPr lang="ar-SA" dirty="0" err="1" smtClean="0">
                <a:solidFill>
                  <a:srgbClr val="40FA52"/>
                </a:solidFill>
              </a:rPr>
              <a:t>وهي :</a:t>
            </a:r>
            <a:endParaRPr lang="ar-SA" dirty="0" smtClean="0">
              <a:solidFill>
                <a:srgbClr val="40FA52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40FA52"/>
                </a:solidFill>
              </a:rPr>
              <a:t>1-</a:t>
            </a:r>
            <a:r>
              <a:rPr lang="ar-SA" dirty="0" smtClean="0"/>
              <a:t> الأعصاب الدماغية </a:t>
            </a:r>
            <a:r>
              <a:rPr lang="ar-SA" dirty="0" smtClean="0">
                <a:solidFill>
                  <a:srgbClr val="FFFF00"/>
                </a:solidFill>
              </a:rPr>
              <a:t>وعددها 12</a:t>
            </a:r>
            <a:r>
              <a:rPr lang="ar-SA" dirty="0" smtClean="0"/>
              <a:t> على كل </a:t>
            </a:r>
            <a:r>
              <a:rPr lang="ar-SA" dirty="0" err="1" smtClean="0"/>
              <a:t>جانب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40FA52"/>
                </a:solidFill>
              </a:rPr>
              <a:t>2-</a:t>
            </a:r>
            <a:r>
              <a:rPr lang="ar-SA" dirty="0" smtClean="0"/>
              <a:t> الأعصاب النخاعية الشوكية </a:t>
            </a:r>
            <a:r>
              <a:rPr lang="ar-SA" dirty="0" smtClean="0">
                <a:solidFill>
                  <a:srgbClr val="FFFF00"/>
                </a:solidFill>
              </a:rPr>
              <a:t>وعددها 31</a:t>
            </a:r>
            <a:r>
              <a:rPr lang="ar-SA" dirty="0" smtClean="0"/>
              <a:t> على كل </a:t>
            </a:r>
            <a:r>
              <a:rPr lang="ar-SA" dirty="0" err="1" smtClean="0"/>
              <a:t>ناحية .</a:t>
            </a: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40FA52"/>
                </a:solidFill>
              </a:rPr>
              <a:t>3-</a:t>
            </a:r>
            <a:r>
              <a:rPr lang="ar-SA" dirty="0" smtClean="0">
                <a:solidFill>
                  <a:srgbClr val="00B0F0"/>
                </a:solidFill>
              </a:rPr>
              <a:t> </a:t>
            </a:r>
            <a:r>
              <a:rPr lang="ar-SA" dirty="0" smtClean="0"/>
              <a:t>الأعصاب الذاتية أو اللإرادية أو </a:t>
            </a:r>
            <a:r>
              <a:rPr lang="ar-SA" dirty="0" err="1" smtClean="0"/>
              <a:t>المستقلة .</a:t>
            </a: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ar-SA" dirty="0" smtClean="0">
                <a:solidFill>
                  <a:srgbClr val="FFFF00"/>
                </a:solidFill>
              </a:rPr>
              <a:t>الجهاز العصبي</a:t>
            </a:r>
          </a:p>
          <a:p>
            <a:pPr algn="ctr"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المجموعة الرئيسية أو المركزية               المجموعة الفرعية</a:t>
            </a: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          *</a:t>
            </a:r>
            <a:r>
              <a:rPr lang="ar-SA" dirty="0" smtClean="0"/>
              <a:t> المخ                              </a:t>
            </a:r>
            <a:r>
              <a:rPr lang="ar-SA" dirty="0" smtClean="0">
                <a:solidFill>
                  <a:srgbClr val="FFFF00"/>
                </a:solidFill>
              </a:rPr>
              <a:t>*</a:t>
            </a:r>
            <a:r>
              <a:rPr lang="ar-SA" dirty="0" smtClean="0"/>
              <a:t> الأعصاب الدماغية</a:t>
            </a:r>
          </a:p>
          <a:p>
            <a:pPr>
              <a:buNone/>
            </a:pPr>
            <a:r>
              <a:rPr lang="ar-SA" dirty="0" smtClean="0"/>
              <a:t>          </a:t>
            </a:r>
            <a:r>
              <a:rPr lang="ar-SA" dirty="0" smtClean="0">
                <a:solidFill>
                  <a:srgbClr val="FFFF00"/>
                </a:solidFill>
              </a:rPr>
              <a:t>*</a:t>
            </a:r>
            <a:r>
              <a:rPr lang="ar-SA" dirty="0" smtClean="0"/>
              <a:t> النخاع </a:t>
            </a:r>
            <a:r>
              <a:rPr lang="ar-SA" dirty="0" err="1" smtClean="0"/>
              <a:t>الشوكي</a:t>
            </a:r>
            <a:r>
              <a:rPr lang="ar-SA" dirty="0" smtClean="0"/>
              <a:t>                  </a:t>
            </a:r>
            <a:r>
              <a:rPr lang="ar-SA" dirty="0" smtClean="0">
                <a:solidFill>
                  <a:srgbClr val="FFFF00"/>
                </a:solidFill>
              </a:rPr>
              <a:t>*</a:t>
            </a:r>
            <a:r>
              <a:rPr lang="ar-SA" dirty="0" smtClean="0"/>
              <a:t> الأعصاب النخاعية </a:t>
            </a:r>
            <a:r>
              <a:rPr lang="ar-SA" dirty="0" err="1" smtClean="0"/>
              <a:t>الشوكية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                                               </a:t>
            </a:r>
            <a:r>
              <a:rPr lang="ar-SA" dirty="0" smtClean="0">
                <a:solidFill>
                  <a:srgbClr val="FFFF00"/>
                </a:solidFill>
              </a:rPr>
              <a:t>* </a:t>
            </a:r>
            <a:r>
              <a:rPr lang="ar-SA" dirty="0" smtClean="0"/>
              <a:t>الأعصاب الذاتية أو المستقلة</a:t>
            </a:r>
            <a:endParaRPr lang="ar-SA" dirty="0"/>
          </a:p>
        </p:txBody>
      </p:sp>
      <p:sp>
        <p:nvSpPr>
          <p:cNvPr id="4" name="قوس كبير أيسر 3"/>
          <p:cNvSpPr/>
          <p:nvPr/>
        </p:nvSpPr>
        <p:spPr>
          <a:xfrm rot="5400000">
            <a:off x="4275684" y="-667172"/>
            <a:ext cx="880664" cy="4320480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" name="صورة 4" descr="فقرات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077072"/>
            <a:ext cx="3600400" cy="23633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 fontScale="92500" lnSpcReduction="10000"/>
          </a:bodyPr>
          <a:lstStyle/>
          <a:p>
            <a:endParaRPr lang="ar-SA" dirty="0" smtClean="0">
              <a:solidFill>
                <a:srgbClr val="FFC000"/>
              </a:solidFill>
            </a:endParaRPr>
          </a:p>
          <a:p>
            <a:r>
              <a:rPr lang="ar-SA" dirty="0" smtClean="0">
                <a:solidFill>
                  <a:srgbClr val="FFC000"/>
                </a:solidFill>
              </a:rPr>
              <a:t>وللجهاز العصبي وظيفتان </a:t>
            </a:r>
            <a:r>
              <a:rPr lang="ar-SA" dirty="0" err="1" smtClean="0">
                <a:solidFill>
                  <a:srgbClr val="FFC000"/>
                </a:solidFill>
              </a:rPr>
              <a:t>عظيمتان </a:t>
            </a:r>
            <a:r>
              <a:rPr lang="ar-SA" dirty="0" smtClean="0">
                <a:solidFill>
                  <a:srgbClr val="FFC000"/>
                </a:solidFill>
              </a:rPr>
              <a:t>: </a:t>
            </a:r>
            <a:r>
              <a:rPr lang="ar-SA" dirty="0" smtClean="0"/>
              <a:t>وظيفة </a:t>
            </a:r>
            <a:r>
              <a:rPr lang="ar-SA" dirty="0" smtClean="0">
                <a:solidFill>
                  <a:srgbClr val="FFFF00"/>
                </a:solidFill>
              </a:rPr>
              <a:t>حسية</a:t>
            </a:r>
            <a:r>
              <a:rPr lang="ar-SA" dirty="0" smtClean="0"/>
              <a:t> وأخرى </a:t>
            </a:r>
            <a:r>
              <a:rPr lang="ar-SA" dirty="0" err="1" smtClean="0">
                <a:solidFill>
                  <a:srgbClr val="FFFF00"/>
                </a:solidFill>
              </a:rPr>
              <a:t>حركية </a:t>
            </a:r>
            <a:r>
              <a:rPr lang="ar-SA" dirty="0" err="1" smtClean="0"/>
              <a:t>: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- نشبه المخ بلوحة القيادة </a:t>
            </a:r>
            <a:r>
              <a:rPr lang="ar-SA" dirty="0" err="1" smtClean="0"/>
              <a:t>المركزية </a:t>
            </a:r>
            <a:r>
              <a:rPr lang="ar-SA" dirty="0" smtClean="0"/>
              <a:t>؛ فهو يستقبل السيالات من العالم الخارجي أو الأحشاء </a:t>
            </a:r>
            <a:r>
              <a:rPr lang="ar-SA" dirty="0" err="1" smtClean="0"/>
              <a:t>الداخلية .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 - ثم يتصرف وفقاً لتلك المعلومات التي جمعتها الأعصاب الحسية، ونقلها إلى الخلايا العصبية </a:t>
            </a:r>
            <a:r>
              <a:rPr lang="ar-SA" dirty="0" err="1" smtClean="0"/>
              <a:t>الحسية .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- ثم تنتقل من هذه الخلايا إلى المخ عن طريق المسارات </a:t>
            </a:r>
            <a:r>
              <a:rPr lang="ar-SA" dirty="0" err="1" smtClean="0"/>
              <a:t>الحسية .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- يصدر المخ بناءً على هذا قرارات تنفيذية تنبعث من الخلايا العصبية </a:t>
            </a:r>
            <a:r>
              <a:rPr lang="ar-SA" dirty="0" err="1" smtClean="0"/>
              <a:t>الحركية .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- ثم تنتقل عبر المسارات الحركية إلى الأعصاب الحركية التي توصلها إلى الأطراف أو الاعضاء الداخلية </a:t>
            </a:r>
            <a:r>
              <a:rPr lang="ar-SA" dirty="0" err="1" smtClean="0"/>
              <a:t>المختصة .</a:t>
            </a:r>
            <a:endParaRPr lang="ar-SA" dirty="0" smtClean="0"/>
          </a:p>
          <a:p>
            <a:pPr>
              <a:buFont typeface="Arial" pitchFamily="34" charset="0"/>
              <a:buChar char="•"/>
            </a:pPr>
            <a:r>
              <a:rPr lang="ar-SA" dirty="0" smtClean="0">
                <a:solidFill>
                  <a:srgbClr val="FFC000"/>
                </a:solidFill>
              </a:rPr>
              <a:t>وينقسم الجهاز العصبي من الناحية الوظيفية إلى قسمين </a:t>
            </a:r>
            <a:r>
              <a:rPr lang="ar-SA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ar-SA" dirty="0" smtClean="0">
                <a:solidFill>
                  <a:srgbClr val="FFFF00"/>
                </a:solidFill>
              </a:rPr>
              <a:t>الجهاز العصبي الذاتي أو المستقل </a:t>
            </a:r>
            <a:r>
              <a:rPr lang="ar-SA" dirty="0" err="1" smtClean="0">
                <a:solidFill>
                  <a:srgbClr val="FFFF00"/>
                </a:solidFill>
              </a:rPr>
              <a:t>:  </a:t>
            </a:r>
            <a:r>
              <a:rPr lang="ar-SA" dirty="0" smtClean="0">
                <a:solidFill>
                  <a:srgbClr val="FFFF00"/>
                </a:solidFill>
              </a:rPr>
              <a:t>( أقدم </a:t>
            </a:r>
            <a:r>
              <a:rPr lang="ar-SA" dirty="0" err="1" smtClean="0">
                <a:solidFill>
                  <a:srgbClr val="FFFF00"/>
                </a:solidFill>
              </a:rPr>
              <a:t>الجهازين )</a:t>
            </a:r>
            <a:endParaRPr lang="ar-S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            </a:t>
            </a:r>
            <a:r>
              <a:rPr lang="ar-SA" dirty="0" smtClean="0"/>
              <a:t>وجميع الوظائف التي يقوم بها تكون عند مستوى </a:t>
            </a:r>
            <a:r>
              <a:rPr lang="ar-SA" dirty="0" err="1" smtClean="0"/>
              <a:t>اللاشعور .</a:t>
            </a:r>
            <a:endParaRPr lang="ar-SA" dirty="0" smtClean="0"/>
          </a:p>
          <a:p>
            <a:pPr>
              <a:buFont typeface="Arial" pitchFamily="34" charset="0"/>
              <a:buChar char="•"/>
            </a:pPr>
            <a:r>
              <a:rPr lang="ar-SA" dirty="0" smtClean="0">
                <a:solidFill>
                  <a:srgbClr val="FFFF00"/>
                </a:solidFill>
              </a:rPr>
              <a:t>  </a:t>
            </a:r>
            <a:r>
              <a:rPr lang="ar-SA" dirty="0" smtClean="0"/>
              <a:t>و</a:t>
            </a:r>
            <a:r>
              <a:rPr lang="ar-SA" dirty="0" smtClean="0">
                <a:solidFill>
                  <a:srgbClr val="FFFF00"/>
                </a:solidFill>
              </a:rPr>
              <a:t>الجهاز العصبي الإرادي</a:t>
            </a:r>
            <a:r>
              <a:rPr lang="ar-SA" dirty="0" smtClean="0"/>
              <a:t> : </a:t>
            </a:r>
          </a:p>
          <a:p>
            <a:pPr>
              <a:buNone/>
            </a:pPr>
            <a:r>
              <a:rPr lang="ar-SA" dirty="0" smtClean="0"/>
              <a:t>                                فتكون جميع وظائفه عند مستوى </a:t>
            </a:r>
            <a:r>
              <a:rPr lang="ar-SA" dirty="0" err="1" smtClean="0"/>
              <a:t>الشعور 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1541</TotalTime>
  <Words>3005</Words>
  <Application>Microsoft Office PowerPoint</Application>
  <PresentationFormat>عرض على الشاشة (3:4)‏</PresentationFormat>
  <Paragraphs>253</Paragraphs>
  <Slides>33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33</vt:i4>
      </vt:variant>
    </vt:vector>
  </HeadingPairs>
  <TitlesOfParts>
    <vt:vector size="34" baseType="lpstr">
      <vt:lpstr>Concourse</vt:lpstr>
      <vt:lpstr>تشريح فسيولوجيا الجهاز العصبي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الجهاز العصبي المركزي</vt:lpstr>
      <vt:lpstr>عرض تقديمي في PowerPoint</vt:lpstr>
      <vt:lpstr>عرض تقديمي في PowerPoint</vt:lpstr>
      <vt:lpstr>الجسر أو القنطرة</vt:lpstr>
      <vt:lpstr>المخيخ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مراكز الكلام والتفكير والكتابة</vt:lpstr>
      <vt:lpstr>الجهاز العصبي الفرعي </vt:lpstr>
      <vt:lpstr>عرض تقديمي في PowerPoint</vt:lpstr>
      <vt:lpstr>عرض تقديمي في PowerPoint</vt:lpstr>
      <vt:lpstr>المجموعة السيمبتاوية</vt:lpstr>
      <vt:lpstr>عرض تقديمي في PowerPoint</vt:lpstr>
      <vt:lpstr>المجموعة الباراسيمبتاوية</vt:lpstr>
      <vt:lpstr>عرض تقديمي في PowerPoint</vt:lpstr>
      <vt:lpstr>عرض تقديمي في PowerPoint</vt:lpstr>
      <vt:lpstr>الهيبوثلاموس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تشريح فسيولوجيا الجهاز العصبي</dc:title>
  <dc:creator>welcome</dc:creator>
  <cp:lastModifiedBy>Maher</cp:lastModifiedBy>
  <cp:revision>242</cp:revision>
  <dcterms:created xsi:type="dcterms:W3CDTF">2010-10-14T12:39:58Z</dcterms:created>
  <dcterms:modified xsi:type="dcterms:W3CDTF">2019-03-12T17:30:15Z</dcterms:modified>
</cp:coreProperties>
</file>