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36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59C08EB-1329-48A3-A708-AB4A327B6523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3DA291-7ED6-45A0-A0FE-67A13580908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ً : الاهتمام بصحة المجتمع المجاور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5589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لا تنفصل القضايا المتعلقة بالصحة في المدرسة عن المجتمع . </a:t>
            </a:r>
          </a:p>
          <a:p>
            <a:r>
              <a:rPr lang="ar-IQ" dirty="0" smtClean="0"/>
              <a:t>    * يجب النظر إلى المدرسة كفرصة لتعميق الانتماء إلى المجتمع لدى الطلاب ، وكأداة للتغيير في المجتمع ، ومنها تنطلق الخدمات والأنشطة المتعلقة بالصحة لإحداث التغيير الإيجابي في صحة المجتمع ، ومن أمثلة هذه الخدمات: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24246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قيام المدرسة بنشاط صحي في المجتمع المحيط يتناول قضية مثل إصحاح البيئة ، أو الوقاية من الحوادث والإصابات ، أو الدعوة إلى النشاط البدني والرياضة بين أفراد المجتمع المحلي ... وغير ذلك .</a:t>
            </a:r>
          </a:p>
          <a:p>
            <a:r>
              <a:rPr lang="ar-IQ" dirty="0" smtClean="0"/>
              <a:t>* تنبع  أهمية علاقة المدرسة الصحية بالمجتمع من الحقائق التالية  :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073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-              تحوي المدرسة طلاباً هم عينة ممثلة للمجتمع بكل مؤشرا ته الصحية ( يمثلون ربع السكان تقريباً ) .</a:t>
            </a:r>
          </a:p>
          <a:p>
            <a:r>
              <a:rPr lang="ar-IQ" dirty="0" smtClean="0"/>
              <a:t>2-              السن المدرسية فرصة للاكتشاف المبكر للمشكلات الصحية ( وغير الصحية ) السائدة في المجتمع وعلاجها .</a:t>
            </a:r>
          </a:p>
          <a:p>
            <a:r>
              <a:rPr lang="ar-IQ" dirty="0" smtClean="0"/>
              <a:t>3-              المدرسة فرصة كبيرة وغير مستغلة للوقاية من المشكلات الصحية الموجودة في المجتمع .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3200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2286000" y="2690336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dirty="0" smtClean="0"/>
              <a:t>*</a:t>
            </a:r>
            <a:r>
              <a:rPr lang="ar-IQ" sz="2800" dirty="0" smtClean="0"/>
              <a:t>لا يتحقق النجاح في الصحة ا لمدرسية بنجاح هذه العناصر بصورة منفردة بل يتحقق من خلال تناول منظم ومتناسق لهذه العناصر الثمانية . 4-              المدرسة فرصة للتأثير في السلوكيات الصحية على مستوى الطلاب ، وعلى مستوى المجتمع كله .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46426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 *على المرشد الصحي الاحتفاظ بقائمة بالجهات الصحية وغير الصحية الفاعلة في المجتمع ( وخاصة في محيط المدرسة ) والتي يجب توثيق الصلات بها وتبادل الزيارات معها مثل :</a:t>
            </a:r>
          </a:p>
          <a:p>
            <a:r>
              <a:rPr lang="ar-IQ" dirty="0" smtClean="0"/>
              <a:t>المراكز الصحية والمستشفيات- المزارع الإنتاجية – الدفاع المدني– مرافق الصناعات الغذائية– النوادي الصحية – إدارة المرور – البلديات – الشرطة – الهيئات الخاصة بالبيئة والحفاظ عليها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53539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245</Words>
  <Application>Microsoft Office PowerPoint</Application>
  <PresentationFormat>عرض على الشاشة (3:4)‏</PresentationFormat>
  <Paragraphs>11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وافر</vt:lpstr>
      <vt:lpstr>ً : الاهتمام بصحة المجتمع المجاور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Naim Al Hussaini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ً : الاهتمام بصحة المجتمع المجاور </dc:title>
  <dc:creator>النرجس</dc:creator>
  <cp:lastModifiedBy>النرجس</cp:lastModifiedBy>
  <cp:revision>1</cp:revision>
  <dcterms:created xsi:type="dcterms:W3CDTF">2018-12-23T20:49:22Z</dcterms:created>
  <dcterms:modified xsi:type="dcterms:W3CDTF">2018-12-23T20:53:25Z</dcterms:modified>
</cp:coreProperties>
</file>