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D2A8-5784-4452-B8DD-D1DBE239B5D6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8392-E016-4C24-80AE-7544787F33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89692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D2A8-5784-4452-B8DD-D1DBE239B5D6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8392-E016-4C24-80AE-7544787F33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79494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D2A8-5784-4452-B8DD-D1DBE239B5D6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8392-E016-4C24-80AE-7544787F33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11633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D2A8-5784-4452-B8DD-D1DBE239B5D6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8392-E016-4C24-80AE-7544787F33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7809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D2A8-5784-4452-B8DD-D1DBE239B5D6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8392-E016-4C24-80AE-7544787F33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4843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D2A8-5784-4452-B8DD-D1DBE239B5D6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8392-E016-4C24-80AE-7544787F33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27511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D2A8-5784-4452-B8DD-D1DBE239B5D6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8392-E016-4C24-80AE-7544787F33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96003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D2A8-5784-4452-B8DD-D1DBE239B5D6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8392-E016-4C24-80AE-7544787F33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20234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D2A8-5784-4452-B8DD-D1DBE239B5D6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8392-E016-4C24-80AE-7544787F33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79142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D2A8-5784-4452-B8DD-D1DBE239B5D6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8392-E016-4C24-80AE-7544787F33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39477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D2A8-5784-4452-B8DD-D1DBE239B5D6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8392-E016-4C24-80AE-7544787F33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37633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2D2A8-5784-4452-B8DD-D1DBE239B5D6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28392-E016-4C24-80AE-7544787F33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29865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124743"/>
          </a:xfrm>
        </p:spPr>
        <p:txBody>
          <a:bodyPr/>
          <a:lstStyle/>
          <a:p>
            <a:r>
              <a:rPr lang="ar-IQ" dirty="0" smtClean="0"/>
              <a:t>الديمقراطية غير المباشرة :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688632"/>
          </a:xfrm>
        </p:spPr>
        <p:txBody>
          <a:bodyPr>
            <a:normAutofit/>
          </a:bodyPr>
          <a:lstStyle/>
          <a:p>
            <a:pPr algn="r"/>
            <a:r>
              <a:rPr lang="ar-IQ" sz="1800" dirty="0" smtClean="0"/>
              <a:t>ان هذه الديمقراطية هي الاكثر انتشارا، </a:t>
            </a:r>
            <a:r>
              <a:rPr lang="ar-IQ" sz="1800" dirty="0" err="1" smtClean="0"/>
              <a:t>لانها</a:t>
            </a:r>
            <a:r>
              <a:rPr lang="ar-IQ" sz="1800" dirty="0" smtClean="0"/>
              <a:t> اكثر واقعية وعملية من الشكلين السابقين، اذ انها تتجاوز اغلب عيوب وصعوبات الديمقراطية المباشرة وشبه المباشرة ويعبر بعض الباحثين عن الديمقراطية غير المباشرة ب(الديمقراطية النيابية  </a:t>
            </a:r>
          </a:p>
          <a:p>
            <a:pPr algn="r"/>
            <a:r>
              <a:rPr lang="ar-IQ" sz="1800" dirty="0" smtClean="0"/>
              <a:t>والتطبيقات فان النظام النيابي يقوم على عدة اسس منها :</a:t>
            </a:r>
          </a:p>
          <a:p>
            <a:pPr algn="r"/>
            <a:r>
              <a:rPr lang="ar-IQ" sz="1800" dirty="0" smtClean="0"/>
              <a:t>1-تشكيل البرلمان عن الناخبين مدة نيابته </a:t>
            </a:r>
          </a:p>
          <a:p>
            <a:pPr algn="r"/>
            <a:r>
              <a:rPr lang="ar-IQ" sz="1800" dirty="0" smtClean="0"/>
              <a:t>2-تجديد البرلمان بعد فترة زمنية محددة حسبما يحددها الدستور او القانون .</a:t>
            </a:r>
          </a:p>
          <a:p>
            <a:pPr algn="r"/>
            <a:r>
              <a:rPr lang="ar-IQ" sz="1800" dirty="0" smtClean="0"/>
              <a:t>3-اعتبار عضو المجلس البرلماني ممثلا للشعب كله ، لا لدائرته الانتخابية فقط </a:t>
            </a:r>
          </a:p>
          <a:p>
            <a:pPr algn="r"/>
            <a:r>
              <a:rPr lang="ar-IQ" sz="1800" smtClean="0"/>
              <a:t>4-استقلال </a:t>
            </a:r>
            <a:r>
              <a:rPr lang="ar-IQ" sz="1800" dirty="0" smtClean="0"/>
              <a:t>البرلمان عن الناخبين مدة نيابته .</a:t>
            </a:r>
          </a:p>
          <a:p>
            <a:pPr algn="r"/>
            <a:r>
              <a:rPr lang="ar-IQ" sz="1800" dirty="0" smtClean="0"/>
              <a:t>وقد تبلورت الانظمة الديمقراطية غير المباشرة او النيابية في اربعة صور رئيسية </a:t>
            </a:r>
          </a:p>
          <a:p>
            <a:pPr algn="r"/>
            <a:r>
              <a:rPr lang="ar-IQ" sz="1800" dirty="0" smtClean="0"/>
              <a:t>← نظام حكومة الجمعية .</a:t>
            </a:r>
          </a:p>
          <a:p>
            <a:pPr algn="r"/>
            <a:r>
              <a:rPr lang="ar-IQ" sz="1800" dirty="0" smtClean="0"/>
              <a:t>← النظام الرئاسي .</a:t>
            </a:r>
          </a:p>
          <a:p>
            <a:pPr algn="r"/>
            <a:r>
              <a:rPr lang="ar-IQ" sz="1800" dirty="0" smtClean="0"/>
              <a:t>← النظام البرلماني .</a:t>
            </a:r>
          </a:p>
          <a:p>
            <a:pPr algn="r"/>
            <a:r>
              <a:rPr lang="ar-IQ" sz="1800" dirty="0" smtClean="0"/>
              <a:t>← النظام المختلط .</a:t>
            </a:r>
          </a:p>
          <a:p>
            <a:pPr algn="r"/>
            <a:endParaRPr lang="ar-IQ" sz="1800" dirty="0"/>
          </a:p>
        </p:txBody>
      </p:sp>
    </p:spTree>
    <p:extLst>
      <p:ext uri="{BB962C8B-B14F-4D97-AF65-F5344CB8AC3E}">
        <p14:creationId xmlns:p14="http://schemas.microsoft.com/office/powerpoint/2010/main" val="328446685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114</Words>
  <Application>Microsoft Office PowerPoint</Application>
  <PresentationFormat>عرض على الشاشة (3:4)‏</PresentationFormat>
  <Paragraphs>12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الديمقراطية غير المباشرة :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الديمقراطية غير المباشرة :</dc:title>
  <dc:creator>DR.Ahmed Saker 2O11</dc:creator>
  <cp:lastModifiedBy>DR.Ahmed Saker 2O11</cp:lastModifiedBy>
  <cp:revision>1</cp:revision>
  <dcterms:created xsi:type="dcterms:W3CDTF">2019-05-19T21:41:39Z</dcterms:created>
  <dcterms:modified xsi:type="dcterms:W3CDTF">2019-05-19T21:45:15Z</dcterms:modified>
</cp:coreProperties>
</file>