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2" d="100"/>
          <a:sy n="72" d="100"/>
        </p:scale>
        <p:origin x="-73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0E88DC-7524-4A68-B9DF-74C805D7DA6A}" type="datetimeFigureOut">
              <a:rPr lang="ar-IQ" smtClean="0"/>
              <a:t>08/07/1441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1052736"/>
            <a:ext cx="5256584" cy="3312368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r"/>
            <a:r>
              <a:rPr lang="ar-IQ"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المحاضرة : </a:t>
            </a:r>
            <a:r>
              <a:rPr lang="ar-IQ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السابعه</a:t>
            </a:r>
            <a:endParaRPr lang="ar-IQ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ar-IQ"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المادة:الحقوق والديمقراطية</a:t>
            </a:r>
          </a:p>
          <a:p>
            <a:pPr algn="r"/>
            <a:r>
              <a:rPr lang="ar-IQ"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الفصل الدراسي الاول </a:t>
            </a:r>
          </a:p>
          <a:p>
            <a:pPr algn="r"/>
            <a:r>
              <a:rPr lang="ar-IQ"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العام الدراسي 2020/2019 </a:t>
            </a:r>
          </a:p>
          <a:p>
            <a:pPr algn="r"/>
            <a:r>
              <a:rPr lang="ar-IQ"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قسم : الحاسبات </a:t>
            </a:r>
          </a:p>
          <a:p>
            <a:pPr algn="r"/>
            <a:r>
              <a:rPr lang="ar-IQ"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المرحلة /الاولى </a:t>
            </a:r>
          </a:p>
          <a:p>
            <a:pPr algn="r"/>
            <a:r>
              <a:rPr lang="ar-IQ"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مدرس المادة :د. اراء جميل</a:t>
            </a:r>
            <a:endParaRPr lang="ar-IQ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397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5576" y="836712"/>
            <a:ext cx="7704856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15000"/>
              </a:lnSpc>
            </a:pPr>
            <a:r>
              <a:rPr lang="ar-IQ" sz="3600" dirty="0" smtClean="0">
                <a:latin typeface="Times New Roman"/>
                <a:ea typeface="Times New Roman"/>
                <a:cs typeface="Simplified Arabic"/>
              </a:rPr>
              <a:t>-اثر الفساد الاداري على الدولة</a:t>
            </a:r>
          </a:p>
          <a:p>
            <a:pPr indent="457200" algn="just">
              <a:lnSpc>
                <a:spcPct val="115000"/>
              </a:lnSpc>
            </a:pPr>
            <a:r>
              <a:rPr lang="ar-IQ" sz="3600" dirty="0" smtClean="0">
                <a:latin typeface="Times New Roman"/>
                <a:ea typeface="Times New Roman"/>
                <a:cs typeface="Simplified Arabic"/>
              </a:rPr>
              <a:t>-اليات مكافحة الفساد الاداري</a:t>
            </a:r>
            <a:r>
              <a:rPr lang="ar-IQ" dirty="0" smtClean="0">
                <a:latin typeface="Times New Roman"/>
                <a:ea typeface="Times New Roman"/>
                <a:cs typeface="Simplified Arabic"/>
              </a:rPr>
              <a:t> </a:t>
            </a:r>
            <a:endParaRPr lang="en-US" sz="1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39358373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</TotalTime>
  <Words>35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Slipstream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مكتبة احمد</dc:creator>
  <cp:lastModifiedBy>DR.Ahmed Saker 2o1O</cp:lastModifiedBy>
  <cp:revision>3</cp:revision>
  <dcterms:created xsi:type="dcterms:W3CDTF">2019-03-07T10:25:18Z</dcterms:created>
  <dcterms:modified xsi:type="dcterms:W3CDTF">2020-03-02T14:24:22Z</dcterms:modified>
</cp:coreProperties>
</file>