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2" d="100"/>
          <a:sy n="72" d="100"/>
        </p:scale>
        <p:origin x="-73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5472608" cy="648072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المحاضرة : الرابعه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المادة:الحقوق والديمقراطية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الفصل الدراسي الاول 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العام الدراسي 2020/2019 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قسم : الحاسبات 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المرحلة /الاولى 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مدرس المادة :د. اراء جميل</a:t>
            </a:r>
          </a:p>
        </p:txBody>
      </p:sp>
    </p:spTree>
    <p:extLst>
      <p:ext uri="{BB962C8B-B14F-4D97-AF65-F5344CB8AC3E}">
        <p14:creationId xmlns:p14="http://schemas.microsoft.com/office/powerpoint/2010/main" val="2108397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889844"/>
            <a:ext cx="84066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المنظمات غير الحكومية ودورها في الدفاع عن حقوق الانسان</a:t>
            </a:r>
          </a:p>
          <a:p>
            <a:pPr algn="just"/>
            <a:r>
              <a:rPr lang="ar-IQ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1- منظمة العفو الدولية</a:t>
            </a:r>
          </a:p>
          <a:p>
            <a:pPr algn="just"/>
            <a:r>
              <a:rPr lang="ar-IQ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2- اللجنة الدولية لحقوق الانسان</a:t>
            </a:r>
            <a:r>
              <a:rPr lang="ar-IQ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ar-IQ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ar-IQ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3- منظمة غوث اللاجئين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358373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</TotalTime>
  <Words>42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Slipstream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مكتبة احمد</dc:creator>
  <cp:lastModifiedBy>DR.Ahmed Saker 2o1O</cp:lastModifiedBy>
  <cp:revision>5</cp:revision>
  <dcterms:created xsi:type="dcterms:W3CDTF">2019-03-07T10:25:18Z</dcterms:created>
  <dcterms:modified xsi:type="dcterms:W3CDTF">2020-03-02T13:34:21Z</dcterms:modified>
</cp:coreProperties>
</file>