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052736"/>
            <a:ext cx="7128792" cy="580526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</a:t>
            </a:r>
            <a:r>
              <a:rPr lang="ar-IQ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الرابعه</a:t>
            </a:r>
            <a:endParaRPr lang="ar-IQ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الحاسبات </a:t>
            </a:r>
          </a:p>
          <a:p>
            <a:pPr algn="r"/>
            <a:r>
              <a:rPr lang="ar-IQ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  <a:endParaRPr lang="ar-IQ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66843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المواثيق </a:t>
            </a:r>
            <a:r>
              <a:rPr lang="ar-IQ" sz="2000" smtClean="0">
                <a:latin typeface="Arial" panose="020B0604020202020204" pitchFamily="34" charset="0"/>
                <a:cs typeface="Arial" panose="020B0604020202020204" pitchFamily="34" charset="0"/>
              </a:rPr>
              <a:t>والمنظمات الاقليميةلحقوق </a:t>
            </a:r>
            <a:r>
              <a:rPr lang="ar-IQ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الانسان </a:t>
            </a:r>
          </a:p>
          <a:p>
            <a:pPr algn="just"/>
            <a:r>
              <a:rPr lang="ar-IQ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1- الاتفاقية الاوربية لحقوق الانسان</a:t>
            </a:r>
          </a:p>
          <a:p>
            <a:pPr algn="just"/>
            <a:r>
              <a:rPr lang="ar-IQ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2- الاتفاقية الامريكية لحقوق الانسان</a:t>
            </a:r>
          </a:p>
          <a:p>
            <a:pPr algn="just"/>
            <a:r>
              <a:rPr lang="ar-IQ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3- الميثاق الافريقي لحقوق الانسان</a:t>
            </a:r>
          </a:p>
          <a:p>
            <a:pPr algn="just"/>
            <a:r>
              <a:rPr lang="ar-IQ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4- مشروع الميثاق العربي لحقوق الانسان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99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3749240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</TotalTime>
  <Words>49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3</cp:revision>
  <dcterms:created xsi:type="dcterms:W3CDTF">2019-03-07T10:25:18Z</dcterms:created>
  <dcterms:modified xsi:type="dcterms:W3CDTF">2020-03-02T12:57:04Z</dcterms:modified>
</cp:coreProperties>
</file>