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813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5894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549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288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705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953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141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6704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505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2419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793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1D02-A703-4F20-A1F8-523FFE51F48F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563EA-91C3-4E2D-B0FC-6BF8A4E03EF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699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المبحث الخامس /الفساد الاداري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8964488" cy="5616624"/>
          </a:xfrm>
        </p:spPr>
        <p:txBody>
          <a:bodyPr/>
          <a:lstStyle/>
          <a:p>
            <a:r>
              <a:rPr lang="ar-IQ" dirty="0" smtClean="0"/>
              <a:t>اشكال الفساد (وفقا للرأي العام هي ابيض، اسود، رمادي) (وفقا للممارسة هي سوء استخدام الروتين ،الممارسة غير الأمينة للصلاحيات ،ممارسات مخالفه للقانون) (وفقا للغرض هي خدمة الاقارب والاصدقاء ،السرقة العامة).</a:t>
            </a:r>
          </a:p>
          <a:p>
            <a:r>
              <a:rPr lang="ar-IQ" dirty="0" smtClean="0"/>
              <a:t>اسبا الفساد الاداري هي (غياب حرية الاعلام ،ضعف اجهزة الرقابة، انتشار الفقر والجهل ،غياب قواعد العمل ،ضعف وانحسار الخدمات ،اسباب خارجية )</a:t>
            </a:r>
          </a:p>
          <a:p>
            <a:r>
              <a:rPr lang="ar-IQ" dirty="0" smtClean="0"/>
              <a:t>اليات مكافحة الفساد الاداري هي (المحاسبة ،المسائلة ،الشفافية)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255136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المبحث الخامس /الفساد الاداري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المبحث الخامس /الفساد الاداري</dc:title>
  <dc:creator>DR.Ahmed Saker 2O11</dc:creator>
  <cp:lastModifiedBy>DR.Ahmed Saker 2O11</cp:lastModifiedBy>
  <cp:revision>1</cp:revision>
  <dcterms:created xsi:type="dcterms:W3CDTF">2020-03-02T17:33:42Z</dcterms:created>
  <dcterms:modified xsi:type="dcterms:W3CDTF">2020-03-02T17:35:22Z</dcterms:modified>
</cp:coreProperties>
</file>