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01087-972A-4F78-8A84-36F57F74EF23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739D7-C382-4FF2-8E89-00714A01A3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15672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01087-972A-4F78-8A84-36F57F74EF23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739D7-C382-4FF2-8E89-00714A01A3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37068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01087-972A-4F78-8A84-36F57F74EF23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739D7-C382-4FF2-8E89-00714A01A3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53303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01087-972A-4F78-8A84-36F57F74EF23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739D7-C382-4FF2-8E89-00714A01A3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88900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01087-972A-4F78-8A84-36F57F74EF23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739D7-C382-4FF2-8E89-00714A01A3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99765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01087-972A-4F78-8A84-36F57F74EF23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739D7-C382-4FF2-8E89-00714A01A3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04624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01087-972A-4F78-8A84-36F57F74EF23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739D7-C382-4FF2-8E89-00714A01A3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19421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01087-972A-4F78-8A84-36F57F74EF23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739D7-C382-4FF2-8E89-00714A01A3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05644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01087-972A-4F78-8A84-36F57F74EF23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739D7-C382-4FF2-8E89-00714A01A3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2935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01087-972A-4F78-8A84-36F57F74EF23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739D7-C382-4FF2-8E89-00714A01A3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2772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01087-972A-4F78-8A84-36F57F74EF23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739D7-C382-4FF2-8E89-00714A01A3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12923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01087-972A-4F78-8A84-36F57F74EF23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739D7-C382-4FF2-8E89-00714A01A3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6182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682216"/>
          </a:xfrm>
        </p:spPr>
        <p:txBody>
          <a:bodyPr>
            <a:normAutofit fontScale="90000"/>
          </a:bodyPr>
          <a:lstStyle/>
          <a:p>
            <a:r>
              <a:rPr lang="ar-IQ" dirty="0" smtClean="0"/>
              <a:t>المبحث الرابع 2 المنظمات الاقليمية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7504" y="980728"/>
            <a:ext cx="8784976" cy="5616624"/>
          </a:xfrm>
        </p:spPr>
        <p:txBody>
          <a:bodyPr>
            <a:normAutofit fontScale="92500" lnSpcReduction="20000"/>
          </a:bodyPr>
          <a:lstStyle/>
          <a:p>
            <a:r>
              <a:rPr lang="ar-IQ" dirty="0" smtClean="0"/>
              <a:t>منظمة العفو الدولية : </a:t>
            </a:r>
            <a:r>
              <a:rPr lang="ar-IQ" dirty="0" err="1" smtClean="0"/>
              <a:t>انشاءت</a:t>
            </a:r>
            <a:r>
              <a:rPr lang="ar-IQ" dirty="0" smtClean="0"/>
              <a:t> في لندن عام 1961،العمل فيها تطوعي يشمل عملها (اطلاق سراح جميع سجناء الرأي، ضمان اتاحة محاكمة عادله لجميع السجناء السياسيين ، الغاء عقوبة الاعدام ،مساعدة طالبي اللجوء، تنظيم برامج لتعليم حقوق الانسان ،معارضة الانتهاكات التي ترتكب ضد جماعات المعارضة ،وضع حد لعمليات الاغتيال السياسي) </a:t>
            </a:r>
          </a:p>
          <a:p>
            <a:r>
              <a:rPr lang="ar-IQ" dirty="0" smtClean="0"/>
              <a:t>اللجنة الدولية للصليب الاحمر : تأسست عام 1859 على اثر معركة في ايطاليا ،مقرها سويسرا، تمويل اللجنة من (مساهمات الدول الاطراف، مساهمات خاصة ،مساهمة الجمعيات الوطنية ،التبرعات) ،عمل اللجنة في الحالات (النزاعات المسلحة الدولية ، النزاعات المسلحة غير الدولية ،النزاعات الداخلية ).</a:t>
            </a:r>
          </a:p>
          <a:p>
            <a:r>
              <a:rPr lang="ar-IQ" dirty="0" smtClean="0"/>
              <a:t>منظمة غوث اللاجئين: تأسست في 3-12-1949 ،يوجد في الوقت الحالي (1000) منظمة حكومية ،ترتبط المنظمة  باتفاقيات  رسمية مع </a:t>
            </a:r>
            <a:r>
              <a:rPr lang="ar-IQ" dirty="0" err="1" smtClean="0"/>
              <a:t>مايزيد</a:t>
            </a:r>
            <a:r>
              <a:rPr lang="ar-IQ" dirty="0" smtClean="0"/>
              <a:t> على 250 منظمة غير حكومية، تهتم بتوصيل مواد الاغاثة الى اللاجئين 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80453756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150</Words>
  <Application>Microsoft Office PowerPoint</Application>
  <PresentationFormat>عرض على الشاشة (3:4)‏</PresentationFormat>
  <Paragraphs>4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المبحث الرابع 2 المنظمات الاقليمية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المبحث الرابع 2 المنظمات الاقليمية</dc:title>
  <dc:creator>DR.Ahmed Saker 2O11</dc:creator>
  <cp:lastModifiedBy>DR.Ahmed Saker 2O11</cp:lastModifiedBy>
  <cp:revision>1</cp:revision>
  <dcterms:created xsi:type="dcterms:W3CDTF">2020-03-02T17:26:54Z</dcterms:created>
  <dcterms:modified xsi:type="dcterms:W3CDTF">2020-03-02T17:28:25Z</dcterms:modified>
</cp:coreProperties>
</file>