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F7EC-5F25-49DB-BFF1-4AA6620C6E94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B1F52-0ADC-4E8C-9B3D-8BC9664C89C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31581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F7EC-5F25-49DB-BFF1-4AA6620C6E94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B1F52-0ADC-4E8C-9B3D-8BC9664C89C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38959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F7EC-5F25-49DB-BFF1-4AA6620C6E94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B1F52-0ADC-4E8C-9B3D-8BC9664C89C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1962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F7EC-5F25-49DB-BFF1-4AA6620C6E94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B1F52-0ADC-4E8C-9B3D-8BC9664C89C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94073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F7EC-5F25-49DB-BFF1-4AA6620C6E94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B1F52-0ADC-4E8C-9B3D-8BC9664C89C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93301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F7EC-5F25-49DB-BFF1-4AA6620C6E94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B1F52-0ADC-4E8C-9B3D-8BC9664C89C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81408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F7EC-5F25-49DB-BFF1-4AA6620C6E94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B1F52-0ADC-4E8C-9B3D-8BC9664C89C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66502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F7EC-5F25-49DB-BFF1-4AA6620C6E94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B1F52-0ADC-4E8C-9B3D-8BC9664C89C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61021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F7EC-5F25-49DB-BFF1-4AA6620C6E94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B1F52-0ADC-4E8C-9B3D-8BC9664C89C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45183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F7EC-5F25-49DB-BFF1-4AA6620C6E94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B1F52-0ADC-4E8C-9B3D-8BC9664C89C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11598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F7EC-5F25-49DB-BFF1-4AA6620C6E94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B1F52-0ADC-4E8C-9B3D-8BC9664C89C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34244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2F7EC-5F25-49DB-BFF1-4AA6620C6E94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B1F52-0ADC-4E8C-9B3D-8BC9664C89C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21539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المبحث الرابع 1 المواثيق والمنظمات الاقليمية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052736"/>
            <a:ext cx="8964488" cy="5544616"/>
          </a:xfrm>
        </p:spPr>
        <p:txBody>
          <a:bodyPr>
            <a:normAutofit fontScale="92500"/>
          </a:bodyPr>
          <a:lstStyle/>
          <a:p>
            <a:r>
              <a:rPr lang="ar-IQ" dirty="0" smtClean="0"/>
              <a:t>الاتفاقية الاوربية لحقوق الانسان : وقعت في روما 14-11-1950 ،تحتوي على مقدمة وخمسة فصول موزعه على 16 مادة .</a:t>
            </a:r>
          </a:p>
          <a:p>
            <a:r>
              <a:rPr lang="ar-IQ" dirty="0" smtClean="0"/>
              <a:t>الاتفاقية الامريكية لحقوق الانسان : تتألف من مقدمة و82 مادة ،تتميز بانها الافضل فيما يتعلق بحرية الراي والتعبير(حرية التفكير، حرية الاعلان، نشاطات الاذاعة والتلفزيون، حرية تلقي المعلومات ).</a:t>
            </a:r>
          </a:p>
          <a:p>
            <a:r>
              <a:rPr lang="ar-IQ" dirty="0" smtClean="0"/>
              <a:t>الميثاق الافريقي لحقوق الانسان: ابرم في 27-5-1963 في اديس ابابا، يتألف الميثاق من مقدمة و62 مادة، يركز على عزم الدول على ازالة كل اشكال الاستعمار.</a:t>
            </a:r>
          </a:p>
          <a:p>
            <a:r>
              <a:rPr lang="ar-IQ" dirty="0" smtClean="0"/>
              <a:t>مشروع الميثاق العربي لحقوق الانسان : تم انشاء لجنة عربية دائمة لحقوق الانسان ،يقع الميثاق بمقدمة واربعة اقسام توزع على 23 مادة.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1723229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111</Words>
  <Application>Microsoft Office PowerPoint</Application>
  <PresentationFormat>عرض على الشاشة (3:4)‏</PresentationFormat>
  <Paragraphs>5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المبحث الرابع 1 المواثيق والمنظمات الاقليمية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المبحث الرابع 1 المواثيق والمنظمات الاقليمية</dc:title>
  <dc:creator>DR.Ahmed Saker 2O11</dc:creator>
  <cp:lastModifiedBy>DR.Ahmed Saker 2O11</cp:lastModifiedBy>
  <cp:revision>1</cp:revision>
  <dcterms:created xsi:type="dcterms:W3CDTF">2020-03-02T17:24:07Z</dcterms:created>
  <dcterms:modified xsi:type="dcterms:W3CDTF">2020-03-02T17:26:36Z</dcterms:modified>
</cp:coreProperties>
</file>