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091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0195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142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54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43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854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173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01497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9981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975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679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C0AB-CA7E-4673-BED9-37751CFA3745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ECA99-989E-4A3B-80B9-2DD6BA9BDC3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817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504055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المبحث الثالث 2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856984" cy="5760640"/>
          </a:xfrm>
        </p:spPr>
        <p:txBody>
          <a:bodyPr>
            <a:normAutofit fontScale="92500" lnSpcReduction="20000"/>
          </a:bodyPr>
          <a:lstStyle/>
          <a:p>
            <a:r>
              <a:rPr lang="ar-IQ" dirty="0" smtClean="0"/>
              <a:t>الاعلان العالمي لحقو الانسان : تضمن 30 مادة منها</a:t>
            </a:r>
          </a:p>
          <a:p>
            <a:r>
              <a:rPr lang="ar-IQ" dirty="0" smtClean="0"/>
              <a:t>كل انسان حر</a:t>
            </a:r>
          </a:p>
          <a:p>
            <a:r>
              <a:rPr lang="ar-IQ" dirty="0" smtClean="0"/>
              <a:t>لا يجوز لاحد ايذائك اوتعذيبك </a:t>
            </a:r>
          </a:p>
          <a:p>
            <a:r>
              <a:rPr lang="ar-IQ" dirty="0" smtClean="0"/>
              <a:t>لكل شخص الحق في محاكمة علنية</a:t>
            </a:r>
          </a:p>
          <a:p>
            <a:r>
              <a:rPr lang="ar-IQ" dirty="0" smtClean="0"/>
              <a:t>كل شخص بري حتى تثبت ادانته</a:t>
            </a:r>
          </a:p>
          <a:p>
            <a:r>
              <a:rPr lang="ar-IQ" dirty="0" smtClean="0"/>
              <a:t>لكل شخص الحق في السفر </a:t>
            </a:r>
          </a:p>
          <a:p>
            <a:r>
              <a:rPr lang="ar-IQ" dirty="0" smtClean="0"/>
              <a:t>لكل شخص الحق بحياة وان يعيش بحرية</a:t>
            </a:r>
          </a:p>
          <a:p>
            <a:r>
              <a:rPr lang="ar-IQ" dirty="0" smtClean="0"/>
              <a:t>ليس من حق احد سجنك ظلما او طردك</a:t>
            </a:r>
          </a:p>
          <a:p>
            <a:r>
              <a:rPr lang="ar-IQ" dirty="0" smtClean="0"/>
              <a:t>لكل شخص الحق في الذهاب الى المدرسة</a:t>
            </a:r>
          </a:p>
          <a:p>
            <a:r>
              <a:rPr lang="ar-IQ" dirty="0" smtClean="0"/>
              <a:t>على كل شخص احترام النظام الاجتماعي </a:t>
            </a:r>
          </a:p>
          <a:p>
            <a:r>
              <a:rPr lang="ar-IQ" dirty="0" smtClean="0"/>
              <a:t>على كل شخص احترام حقوق الجماعة والحفاظ على الممتلكات العامة</a:t>
            </a:r>
          </a:p>
          <a:p>
            <a:r>
              <a:rPr lang="ar-IQ" dirty="0" smtClean="0"/>
              <a:t>لكل شخص الحق في الراحة في اوقات الفراغ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2511267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Office PowerPoint</Application>
  <PresentationFormat>عرض على الشاشة (3:4)‏</PresentationFormat>
  <Paragraphs>13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المبحث الثالث 2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المبحث الثالث 2</dc:title>
  <dc:creator>DR.Ahmed Saker 2O11</dc:creator>
  <cp:lastModifiedBy>DR.Ahmed Saker 2O11</cp:lastModifiedBy>
  <cp:revision>1</cp:revision>
  <dcterms:created xsi:type="dcterms:W3CDTF">2020-03-02T17:21:49Z</dcterms:created>
  <dcterms:modified xsi:type="dcterms:W3CDTF">2020-03-02T17:23:43Z</dcterms:modified>
</cp:coreProperties>
</file>