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82FC6BA-A9B9-46A9-A144-B7FA71C1D29A}" type="datetimeFigureOut">
              <a:rPr lang="ar-IQ" smtClean="0"/>
              <a:t>08/07/1441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3667283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82FC6BA-A9B9-46A9-A144-B7FA71C1D29A}" type="datetimeFigureOut">
              <a:rPr lang="ar-IQ" smtClean="0"/>
              <a:t>08/07/1441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2511216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82FC6BA-A9B9-46A9-A144-B7FA71C1D29A}" type="datetimeFigureOut">
              <a:rPr lang="ar-IQ" smtClean="0"/>
              <a:t>08/07/1441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1091669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82FC6BA-A9B9-46A9-A144-B7FA71C1D29A}" type="datetimeFigureOut">
              <a:rPr lang="ar-IQ" smtClean="0"/>
              <a:t>08/07/1441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313558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82FC6BA-A9B9-46A9-A144-B7FA71C1D29A}" type="datetimeFigureOut">
              <a:rPr lang="ar-IQ" smtClean="0"/>
              <a:t>08/07/1441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86162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82FC6BA-A9B9-46A9-A144-B7FA71C1D29A}" type="datetimeFigureOut">
              <a:rPr lang="ar-IQ" smtClean="0"/>
              <a:t>08/07/1441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388215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82FC6BA-A9B9-46A9-A144-B7FA71C1D29A}" type="datetimeFigureOut">
              <a:rPr lang="ar-IQ" smtClean="0"/>
              <a:t>08/07/1441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4281866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82FC6BA-A9B9-46A9-A144-B7FA71C1D29A}" type="datetimeFigureOut">
              <a:rPr lang="ar-IQ" smtClean="0"/>
              <a:t>08/07/1441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1881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82FC6BA-A9B9-46A9-A144-B7FA71C1D29A}" type="datetimeFigureOut">
              <a:rPr lang="ar-IQ" smtClean="0"/>
              <a:t>08/07/1441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25374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82FC6BA-A9B9-46A9-A144-B7FA71C1D29A}" type="datetimeFigureOut">
              <a:rPr lang="ar-IQ" smtClean="0"/>
              <a:t>08/07/1441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526861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82FC6BA-A9B9-46A9-A144-B7FA71C1D29A}" type="datetimeFigureOut">
              <a:rPr lang="ar-IQ" smtClean="0"/>
              <a:t>08/07/1441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AD7BEE-A1FE-4DDB-8E78-4844B79F4207}" type="slidenum">
              <a:rPr lang="ar-IQ" smtClean="0"/>
              <a:t>‹#›</a:t>
            </a:fld>
            <a:endParaRPr lang="ar-IQ"/>
          </a:p>
        </p:txBody>
      </p:sp>
    </p:spTree>
    <p:extLst>
      <p:ext uri="{BB962C8B-B14F-4D97-AF65-F5344CB8AC3E}">
        <p14:creationId xmlns:p14="http://schemas.microsoft.com/office/powerpoint/2010/main" val="1893464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82FC6BA-A9B9-46A9-A144-B7FA71C1D29A}" type="datetimeFigureOut">
              <a:rPr lang="ar-IQ" smtClean="0"/>
              <a:t>08/07/1441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AD7BEE-A1FE-4DDB-8E78-4844B79F4207}" type="slidenum">
              <a:rPr lang="ar-IQ" smtClean="0"/>
              <a:t>‹#›</a:t>
            </a:fld>
            <a:endParaRPr lang="ar-IQ"/>
          </a:p>
        </p:txBody>
      </p:sp>
    </p:spTree>
    <p:extLst>
      <p:ext uri="{BB962C8B-B14F-4D97-AF65-F5344CB8AC3E}">
        <p14:creationId xmlns:p14="http://schemas.microsoft.com/office/powerpoint/2010/main" val="3072056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576063"/>
          </a:xfrm>
        </p:spPr>
        <p:txBody>
          <a:bodyPr>
            <a:normAutofit fontScale="90000"/>
          </a:bodyPr>
          <a:lstStyle/>
          <a:p>
            <a:r>
              <a:rPr lang="ar-IQ" dirty="0" smtClean="0"/>
              <a:t>المبحث 3 منظمة الامم المتحدة وحقوق الانسان</a:t>
            </a:r>
            <a:endParaRPr lang="ar-IQ" dirty="0"/>
          </a:p>
        </p:txBody>
      </p:sp>
      <p:sp>
        <p:nvSpPr>
          <p:cNvPr id="3" name="عنوان فرعي 2"/>
          <p:cNvSpPr>
            <a:spLocks noGrp="1"/>
          </p:cNvSpPr>
          <p:nvPr>
            <p:ph type="subTitle" idx="1"/>
          </p:nvPr>
        </p:nvSpPr>
        <p:spPr>
          <a:xfrm>
            <a:off x="0" y="980728"/>
            <a:ext cx="9144000" cy="5472608"/>
          </a:xfrm>
        </p:spPr>
        <p:txBody>
          <a:bodyPr/>
          <a:lstStyle/>
          <a:p>
            <a:r>
              <a:rPr lang="ar-IQ" dirty="0" smtClean="0"/>
              <a:t>الجمعية العامة : تتألف من كافة اعضاء منظمة الامم المتحدة وتقوم بدراسات وتوصيات بقصد انماء التعاون الدولي في كافة الميادين والاعانة على تحقيق حقوق الانسان </a:t>
            </a:r>
          </a:p>
          <a:p>
            <a:r>
              <a:rPr lang="ar-IQ" dirty="0" smtClean="0"/>
              <a:t>المجلس الاقتصادي والاجتماعي : انشئ كفرع للأمم المتحدة يختص بتحقيق مقاصدها الاقتصادية والاجتماعية ومن اهم هذه المقاصد العمل على ان يشيع الاعتراف في حقوق الانسان والحريات الاساسية  للجميع ،وانشئت لجنة حقوق الانسان (لجنة حقوق الانسان 1946، لجنة المرأة )</a:t>
            </a:r>
          </a:p>
          <a:p>
            <a:endParaRPr lang="ar-IQ" dirty="0"/>
          </a:p>
        </p:txBody>
      </p:sp>
    </p:spTree>
    <p:extLst>
      <p:ext uri="{BB962C8B-B14F-4D97-AF65-F5344CB8AC3E}">
        <p14:creationId xmlns:p14="http://schemas.microsoft.com/office/powerpoint/2010/main" val="71237498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74</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المبحث 3 منظمة الامم المتحدة وحقوق الانسان</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3 منظمة الامم المتحدة وحقوق الانسان</dc:title>
  <dc:creator>DR.Ahmed Saker 2O11</dc:creator>
  <cp:lastModifiedBy>DR.Ahmed Saker 2O11</cp:lastModifiedBy>
  <cp:revision>1</cp:revision>
  <dcterms:created xsi:type="dcterms:W3CDTF">2020-03-02T17:19:48Z</dcterms:created>
  <dcterms:modified xsi:type="dcterms:W3CDTF">2020-03-02T17:21:32Z</dcterms:modified>
</cp:coreProperties>
</file>