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113266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221635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236596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203556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181630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08F20B6-8466-46FD-8258-7F34D617485E}"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368608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08F20B6-8466-46FD-8258-7F34D617485E}" type="datetimeFigureOut">
              <a:rPr lang="ar-IQ" smtClean="0"/>
              <a:t>08/07/1441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382147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08F20B6-8466-46FD-8258-7F34D617485E}" type="datetimeFigureOut">
              <a:rPr lang="ar-IQ" smtClean="0"/>
              <a:t>08/07/1441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119622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08F20B6-8466-46FD-8258-7F34D617485E}" type="datetimeFigureOut">
              <a:rPr lang="ar-IQ" smtClean="0"/>
              <a:t>08/07/1441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4233477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8F20B6-8466-46FD-8258-7F34D617485E}"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2734729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8F20B6-8466-46FD-8258-7F34D617485E}"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487AAD-F7BE-466B-9B03-657BDFA3FF89}" type="slidenum">
              <a:rPr lang="ar-IQ" smtClean="0"/>
              <a:t>‹#›</a:t>
            </a:fld>
            <a:endParaRPr lang="ar-IQ"/>
          </a:p>
        </p:txBody>
      </p:sp>
    </p:spTree>
    <p:extLst>
      <p:ext uri="{BB962C8B-B14F-4D97-AF65-F5344CB8AC3E}">
        <p14:creationId xmlns:p14="http://schemas.microsoft.com/office/powerpoint/2010/main" val="345383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08F20B6-8466-46FD-8258-7F34D617485E}" type="datetimeFigureOut">
              <a:rPr lang="ar-IQ" smtClean="0"/>
              <a:t>08/07/1441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2487AAD-F7BE-466B-9B03-657BDFA3FF89}" type="slidenum">
              <a:rPr lang="ar-IQ" smtClean="0"/>
              <a:t>‹#›</a:t>
            </a:fld>
            <a:endParaRPr lang="ar-IQ"/>
          </a:p>
        </p:txBody>
      </p:sp>
    </p:spTree>
    <p:extLst>
      <p:ext uri="{BB962C8B-B14F-4D97-AF65-F5344CB8AC3E}">
        <p14:creationId xmlns:p14="http://schemas.microsoft.com/office/powerpoint/2010/main" val="1572430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754224"/>
          </a:xfrm>
        </p:spPr>
        <p:txBody>
          <a:bodyPr>
            <a:normAutofit fontScale="90000"/>
          </a:bodyPr>
          <a:lstStyle/>
          <a:p>
            <a:r>
              <a:rPr lang="ar-IQ" dirty="0" smtClean="0"/>
              <a:t>المبحث الثاني 2 تطور حقوق </a:t>
            </a:r>
            <a:r>
              <a:rPr lang="ar-IQ" dirty="0" smtClean="0"/>
              <a:t>حقوق</a:t>
            </a:r>
            <a:r>
              <a:rPr lang="ar-IQ" dirty="0" smtClean="0"/>
              <a:t> الانسان</a:t>
            </a:r>
            <a:endParaRPr lang="ar-IQ" dirty="0"/>
          </a:p>
        </p:txBody>
      </p:sp>
      <p:sp>
        <p:nvSpPr>
          <p:cNvPr id="3" name="عنوان فرعي 2"/>
          <p:cNvSpPr>
            <a:spLocks noGrp="1"/>
          </p:cNvSpPr>
          <p:nvPr>
            <p:ph type="subTitle" idx="1"/>
          </p:nvPr>
        </p:nvSpPr>
        <p:spPr>
          <a:xfrm>
            <a:off x="179511" y="980728"/>
            <a:ext cx="8804831" cy="5544616"/>
          </a:xfrm>
        </p:spPr>
        <p:txBody>
          <a:bodyPr/>
          <a:lstStyle/>
          <a:p>
            <a:r>
              <a:rPr lang="ar-IQ" dirty="0" smtClean="0"/>
              <a:t>حقوق الانسان في العصر الحديث</a:t>
            </a:r>
          </a:p>
          <a:p>
            <a:r>
              <a:rPr lang="ar-IQ" dirty="0" smtClean="0"/>
              <a:t>وتبتدأ من عام 1546م وشهدت حقوق الانسان تطورا بفضل عوامل كثيرة منها السياسية والاقتصادية والاجتماعية والعلمية وظهر عدد من الفلاسفة واستحدثوا الافكار الجديدة واثرت الثورة الامريكية عام 1776م والثورة الفرنسية 1789م </a:t>
            </a:r>
          </a:p>
          <a:p>
            <a:endParaRPr lang="ar-IQ" dirty="0"/>
          </a:p>
        </p:txBody>
      </p:sp>
    </p:spTree>
    <p:extLst>
      <p:ext uri="{BB962C8B-B14F-4D97-AF65-F5344CB8AC3E}">
        <p14:creationId xmlns:p14="http://schemas.microsoft.com/office/powerpoint/2010/main" val="8572516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43</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الثاني 2 تطور حقوق حقوق الانسان</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الثاني 2 تطور حقوق حقوق الانسان</dc:title>
  <dc:creator>DR.Ahmed Saker 2O11</dc:creator>
  <cp:lastModifiedBy>DR.Ahmed Saker 2O11</cp:lastModifiedBy>
  <cp:revision>2</cp:revision>
  <dcterms:created xsi:type="dcterms:W3CDTF">2020-03-02T17:16:55Z</dcterms:created>
  <dcterms:modified xsi:type="dcterms:W3CDTF">2020-03-02T17:19:20Z</dcterms:modified>
</cp:coreProperties>
</file>