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1B32-84C0-40C4-B734-61C788E7099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7339-CFEB-432E-9E28-A35401B0A5D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3958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1B32-84C0-40C4-B734-61C788E7099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7339-CFEB-432E-9E28-A35401B0A5D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0551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1B32-84C0-40C4-B734-61C788E7099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7339-CFEB-432E-9E28-A35401B0A5D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93814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1B32-84C0-40C4-B734-61C788E7099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7339-CFEB-432E-9E28-A35401B0A5D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39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1B32-84C0-40C4-B734-61C788E7099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7339-CFEB-432E-9E28-A35401B0A5D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5259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1B32-84C0-40C4-B734-61C788E7099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7339-CFEB-432E-9E28-A35401B0A5D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591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1B32-84C0-40C4-B734-61C788E7099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7339-CFEB-432E-9E28-A35401B0A5D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61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1B32-84C0-40C4-B734-61C788E7099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7339-CFEB-432E-9E28-A35401B0A5D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832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1B32-84C0-40C4-B734-61C788E7099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7339-CFEB-432E-9E28-A35401B0A5D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6083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1B32-84C0-40C4-B734-61C788E7099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7339-CFEB-432E-9E28-A35401B0A5D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58657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1B32-84C0-40C4-B734-61C788E7099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7339-CFEB-432E-9E28-A35401B0A5D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232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41B32-84C0-40C4-B734-61C788E7099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47339-CFEB-432E-9E28-A35401B0A5D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565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864095"/>
          </a:xfrm>
        </p:spPr>
        <p:txBody>
          <a:bodyPr/>
          <a:lstStyle/>
          <a:p>
            <a:r>
              <a:rPr lang="ar-IQ" dirty="0" smtClean="0"/>
              <a:t>المبحث الثاني –تطور حقوق الانسان 1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862888" cy="5400600"/>
          </a:xfrm>
        </p:spPr>
        <p:txBody>
          <a:bodyPr>
            <a:normAutofit fontScale="92500"/>
          </a:bodyPr>
          <a:lstStyle/>
          <a:p>
            <a:r>
              <a:rPr lang="ar-IQ" dirty="0" smtClean="0"/>
              <a:t>المرحلة الاولى: حقوق الانسان في الحضارات القديمة (وادي الرافدين شهدت تطورا في التمدن الانساني ،قانون اور نمو ، قانون حمورابي ، قانون اشتونا ،)(الحضارة اليونانية تمتاز بالفكر الفلسفي والسياسي ) (الحضارة الرومانية وهي حضارة عسكرية وحضارة قانون ووجد تمييز بين المواطنين)</a:t>
            </a:r>
          </a:p>
          <a:p>
            <a:r>
              <a:rPr lang="ar-IQ" dirty="0" smtClean="0"/>
              <a:t>المرحلة الثانية: حقوق الانسان في العصور الوسطى.</a:t>
            </a:r>
          </a:p>
          <a:p>
            <a:r>
              <a:rPr lang="ar-IQ" dirty="0" smtClean="0"/>
              <a:t> حقوق الانسان في الاسلام  :اعطى الاسلام الانسان كافة حقوقه وخاصة حق الحياة والمعاملة الحسنة ووجود العمل والضمان الاجتماعي واكد الاسلام على(اصل البشر واحد ، يتعين احترام الحق في الحياة ، المرأة والرجل متساويان في الكرامة ، احترام الحق في </a:t>
            </a:r>
            <a:r>
              <a:rPr lang="ar-IQ" dirty="0" err="1" smtClean="0"/>
              <a:t>الديانه</a:t>
            </a:r>
            <a:r>
              <a:rPr lang="ar-IQ" dirty="0" smtClean="0"/>
              <a:t> ، احترام حرية الانسان ،حق الانسان في الامن ،حق الانسان في التعبير بكل حرية 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7382481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121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المبحث الثاني –تطور حقوق الانسان 1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المبحث الثاني –تطور حقوق الانسان 1</dc:title>
  <dc:creator>DR.Ahmed Saker 2O11</dc:creator>
  <cp:lastModifiedBy>DR.Ahmed Saker 2O11</cp:lastModifiedBy>
  <cp:revision>1</cp:revision>
  <dcterms:created xsi:type="dcterms:W3CDTF">2020-03-02T17:14:31Z</dcterms:created>
  <dcterms:modified xsi:type="dcterms:W3CDTF">2020-03-02T17:16:25Z</dcterms:modified>
</cp:coreProperties>
</file>