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F950-08DE-45C4-9BB1-94126FF442BE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660D-C513-4CB8-95A3-2BEA9C4701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27557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F950-08DE-45C4-9BB1-94126FF442BE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660D-C513-4CB8-95A3-2BEA9C4701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15629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F950-08DE-45C4-9BB1-94126FF442BE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660D-C513-4CB8-95A3-2BEA9C4701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425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F950-08DE-45C4-9BB1-94126FF442BE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660D-C513-4CB8-95A3-2BEA9C4701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74772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F950-08DE-45C4-9BB1-94126FF442BE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660D-C513-4CB8-95A3-2BEA9C4701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33341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F950-08DE-45C4-9BB1-94126FF442BE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660D-C513-4CB8-95A3-2BEA9C4701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34726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F950-08DE-45C4-9BB1-94126FF442BE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660D-C513-4CB8-95A3-2BEA9C4701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7893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F950-08DE-45C4-9BB1-94126FF442BE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660D-C513-4CB8-95A3-2BEA9C4701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6786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F950-08DE-45C4-9BB1-94126FF442BE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660D-C513-4CB8-95A3-2BEA9C4701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17297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F950-08DE-45C4-9BB1-94126FF442BE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660D-C513-4CB8-95A3-2BEA9C4701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47548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F950-08DE-45C4-9BB1-94126FF442BE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660D-C513-4CB8-95A3-2BEA9C4701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07669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4F950-08DE-45C4-9BB1-94126FF442BE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6660D-C513-4CB8-95A3-2BEA9C47014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02714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80119"/>
          </a:xfrm>
        </p:spPr>
        <p:txBody>
          <a:bodyPr/>
          <a:lstStyle/>
          <a:p>
            <a:r>
              <a:rPr lang="ar-IQ" dirty="0" smtClean="0"/>
              <a:t>ماهي حقوق الانسان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340768"/>
            <a:ext cx="8964488" cy="4896544"/>
          </a:xfrm>
        </p:spPr>
        <p:txBody>
          <a:bodyPr>
            <a:normAutofit/>
          </a:bodyPr>
          <a:lstStyle/>
          <a:p>
            <a:r>
              <a:rPr lang="ar-IQ" dirty="0" smtClean="0"/>
              <a:t>تضمن المبحث اهم الخصائص التي تتسم بها حقوق الانسان وهي (4) خصائص .</a:t>
            </a:r>
          </a:p>
          <a:p>
            <a:r>
              <a:rPr lang="ar-IQ" dirty="0" smtClean="0"/>
              <a:t>وكذلك ماهي انواع الحقوق وهي ثلاثة انواع (المدنية والسياسية، الاقتصادية و الاجتماعية، البيئية والثقافية)</a:t>
            </a:r>
          </a:p>
          <a:p>
            <a:r>
              <a:rPr lang="ar-IQ" dirty="0" smtClean="0"/>
              <a:t>وبين البحث اهم حقوق الانسان وهي </a:t>
            </a:r>
          </a:p>
          <a:p>
            <a:r>
              <a:rPr lang="ar-IQ" dirty="0" smtClean="0"/>
              <a:t>(حق الحياة ، حق الملكية ، حق التعاقد ، حق العقيدة وحرية الضمير، حق تكوين الجمعيات ،حق تكوين الاسرة ،حق الخصوصية ،حق التنقل)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4759442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71</Words>
  <Application>Microsoft Office PowerPoint</Application>
  <PresentationFormat>عرض على الشاشة (3:4)‏</PresentationFormat>
  <Paragraphs>5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ماهي حقوق الانسان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ماهي حقوق الانسان</dc:title>
  <dc:creator>DR.Ahmed Saker 2O11</dc:creator>
  <cp:lastModifiedBy>DR.Ahmed Saker 2O11</cp:lastModifiedBy>
  <cp:revision>1</cp:revision>
  <dcterms:created xsi:type="dcterms:W3CDTF">2020-03-02T17:12:22Z</dcterms:created>
  <dcterms:modified xsi:type="dcterms:W3CDTF">2020-03-02T17:14:21Z</dcterms:modified>
</cp:coreProperties>
</file>