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437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583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85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920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66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387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028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871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130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942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511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5D6FE-FFC8-496A-B508-85D387661080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53142-8FA8-46F8-8CE1-092592CB20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986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قانون انضباط الطلبة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3212976"/>
            <a:ext cx="8761288" cy="3096344"/>
          </a:xfrm>
        </p:spPr>
        <p:txBody>
          <a:bodyPr>
            <a:normAutofit/>
          </a:bodyPr>
          <a:lstStyle/>
          <a:p>
            <a:r>
              <a:rPr lang="ar-IQ" dirty="0" smtClean="0"/>
              <a:t>اصدرت وزارة التعليم العالي والبحث العلمي قانون انضباط الطلبة والذي اوضح ما للطالب من حقوق </a:t>
            </a:r>
            <a:r>
              <a:rPr lang="ar-IQ" dirty="0" err="1" smtClean="0"/>
              <a:t>وماعليه</a:t>
            </a:r>
            <a:r>
              <a:rPr lang="ar-IQ" dirty="0" smtClean="0"/>
              <a:t> من التزامات  تضمن القانون 15 خمسة عشر مادة  توزعت حول واجبات وعقوبات للطلبة المخالفين وتصل العقوبة الى الفصل النهائي من الكلية او المعهد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521837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قانون انضباط الطلبة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قانون انضباط الطلبة</dc:title>
  <dc:creator>DR.Ahmed Saker 2O11</dc:creator>
  <cp:lastModifiedBy>DR.Ahmed Saker 2O11</cp:lastModifiedBy>
  <cp:revision>1</cp:revision>
  <dcterms:created xsi:type="dcterms:W3CDTF">2020-03-02T17:09:55Z</dcterms:created>
  <dcterms:modified xsi:type="dcterms:W3CDTF">2020-03-02T17:11:45Z</dcterms:modified>
</cp:coreProperties>
</file>