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CDC76-37B1-4A5B-A6D8-12A454330A76}" type="datetimeFigureOut">
              <a:rPr lang="ar-IQ" smtClean="0"/>
              <a:t>08/07/1441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F2B5C-D236-4089-9130-41B8B92D1BD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87280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CDC76-37B1-4A5B-A6D8-12A454330A76}" type="datetimeFigureOut">
              <a:rPr lang="ar-IQ" smtClean="0"/>
              <a:t>08/07/1441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F2B5C-D236-4089-9130-41B8B92D1BD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863782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CDC76-37B1-4A5B-A6D8-12A454330A76}" type="datetimeFigureOut">
              <a:rPr lang="ar-IQ" smtClean="0"/>
              <a:t>08/07/1441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F2B5C-D236-4089-9130-41B8B92D1BD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83910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CDC76-37B1-4A5B-A6D8-12A454330A76}" type="datetimeFigureOut">
              <a:rPr lang="ar-IQ" smtClean="0"/>
              <a:t>08/07/1441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F2B5C-D236-4089-9130-41B8B92D1BD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18390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CDC76-37B1-4A5B-A6D8-12A454330A76}" type="datetimeFigureOut">
              <a:rPr lang="ar-IQ" smtClean="0"/>
              <a:t>08/07/1441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F2B5C-D236-4089-9130-41B8B92D1BD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354712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CDC76-37B1-4A5B-A6D8-12A454330A76}" type="datetimeFigureOut">
              <a:rPr lang="ar-IQ" smtClean="0"/>
              <a:t>08/07/1441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F2B5C-D236-4089-9130-41B8B92D1BD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609199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CDC76-37B1-4A5B-A6D8-12A454330A76}" type="datetimeFigureOut">
              <a:rPr lang="ar-IQ" smtClean="0"/>
              <a:t>08/07/1441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F2B5C-D236-4089-9130-41B8B92D1BD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196355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CDC76-37B1-4A5B-A6D8-12A454330A76}" type="datetimeFigureOut">
              <a:rPr lang="ar-IQ" smtClean="0"/>
              <a:t>08/07/1441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F2B5C-D236-4089-9130-41B8B92D1BD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848972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CDC76-37B1-4A5B-A6D8-12A454330A76}" type="datetimeFigureOut">
              <a:rPr lang="ar-IQ" smtClean="0"/>
              <a:t>08/07/1441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F2B5C-D236-4089-9130-41B8B92D1BD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74461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CDC76-37B1-4A5B-A6D8-12A454330A76}" type="datetimeFigureOut">
              <a:rPr lang="ar-IQ" smtClean="0"/>
              <a:t>08/07/1441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F2B5C-D236-4089-9130-41B8B92D1BD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890480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CDC76-37B1-4A5B-A6D8-12A454330A76}" type="datetimeFigureOut">
              <a:rPr lang="ar-IQ" smtClean="0"/>
              <a:t>08/07/1441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F2B5C-D236-4089-9130-41B8B92D1BD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11658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3CDC76-37B1-4A5B-A6D8-12A454330A76}" type="datetimeFigureOut">
              <a:rPr lang="ar-IQ" smtClean="0"/>
              <a:t>08/07/1441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3F2B5C-D236-4089-9130-41B8B92D1BD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540272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smtClean="0"/>
              <a:t>الفساد الاداري في العراق 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ar-IQ" smtClean="0"/>
              <a:t>يتناول هذا المبحث تعريف الفساد الاداري </a:t>
            </a:r>
          </a:p>
          <a:p>
            <a:r>
              <a:rPr lang="ar-IQ" smtClean="0"/>
              <a:t>اسباب الفساد الاداري </a:t>
            </a:r>
          </a:p>
          <a:p>
            <a:r>
              <a:rPr lang="ar-IQ" smtClean="0"/>
              <a:t>تاثير الفساد الاداري على الدولة</a:t>
            </a:r>
          </a:p>
          <a:p>
            <a:r>
              <a:rPr lang="ar-IQ" smtClean="0"/>
              <a:t>1- تاثيره على المجتمع </a:t>
            </a:r>
          </a:p>
          <a:p>
            <a:r>
              <a:rPr lang="ar-IQ" smtClean="0"/>
              <a:t>2- تاثيره على الاقتصاد </a:t>
            </a:r>
          </a:p>
          <a:p>
            <a:r>
              <a:rPr lang="ar-IQ" smtClean="0"/>
              <a:t>3- تاثيره على النظام السياسية  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7105677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اليات مكافحة الفساد الاداري عن طريق : </a:t>
            </a:r>
          </a:p>
          <a:p>
            <a:r>
              <a:rPr lang="ar-IQ" dirty="0" smtClean="0"/>
              <a:t>1- المحاسبة </a:t>
            </a:r>
          </a:p>
          <a:p>
            <a:r>
              <a:rPr lang="ar-IQ" dirty="0" smtClean="0"/>
              <a:t>2- المسائلة </a:t>
            </a:r>
          </a:p>
          <a:p>
            <a:r>
              <a:rPr lang="ar-IQ" dirty="0" smtClean="0"/>
              <a:t>3- الشفافية </a:t>
            </a:r>
          </a:p>
          <a:p>
            <a:r>
              <a:rPr lang="ar-IQ" dirty="0" smtClean="0"/>
              <a:t>4 – النزاهة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6005720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2074242"/>
          </a:xfrm>
        </p:spPr>
        <p:txBody>
          <a:bodyPr>
            <a:normAutofit/>
          </a:bodyPr>
          <a:lstStyle/>
          <a:p>
            <a:r>
              <a:rPr lang="ar-IQ" sz="2400" dirty="0" smtClean="0"/>
              <a:t>محاضرات مادة حقوق الانسان </a:t>
            </a:r>
            <a:br>
              <a:rPr lang="ar-IQ" sz="2400" dirty="0" smtClean="0"/>
            </a:br>
            <a:r>
              <a:rPr lang="ar-IQ" sz="2400" dirty="0" smtClean="0"/>
              <a:t>المرحلة الاولى / قسم التاريخ ق1..ق2</a:t>
            </a:r>
            <a:r>
              <a:rPr lang="ar-IQ" dirty="0" smtClean="0"/>
              <a:t> 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780928"/>
            <a:ext cx="8219256" cy="3345235"/>
          </a:xfrm>
        </p:spPr>
        <p:txBody>
          <a:bodyPr/>
          <a:lstStyle/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8702509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9800409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51</Words>
  <Application>Microsoft Office PowerPoint</Application>
  <PresentationFormat>On-screen Show (4:3)</PresentationFormat>
  <Paragraphs>13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الفساد الاداري في العراق </vt:lpstr>
      <vt:lpstr>PowerPoint Presentation</vt:lpstr>
      <vt:lpstr>محاضرات مادة حقوق الانسان  المرحلة الاولى / قسم التاريخ ق1..ق2 </vt:lpstr>
      <vt:lpstr>PowerPoint Presentation</vt:lpstr>
    </vt:vector>
  </TitlesOfParts>
  <Company>Al-Qaisar Technologies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الفساد الاداري في العراق</dc:title>
  <dc:creator>hp</dc:creator>
  <cp:lastModifiedBy>hp</cp:lastModifiedBy>
  <cp:revision>2</cp:revision>
  <dcterms:created xsi:type="dcterms:W3CDTF">2020-03-01T23:30:36Z</dcterms:created>
  <dcterms:modified xsi:type="dcterms:W3CDTF">2020-03-01T23:42:03Z</dcterms:modified>
</cp:coreProperties>
</file>